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879BBB"/>
          </a:solidFill>
        </a:fill>
      </a:tcStyle>
    </a:firstCol>
    <a:lastRow>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12700"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noFill/>
        </a:fill>
      </a:tcStyle>
    </a:lastRow>
    <a:firstRow>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a:font>
          <a:latin typeface="Chalkduster"/>
          <a:ea typeface="Chalkduster"/>
          <a:cs typeface="Chalkduster"/>
        </a:font>
        <a:srgbClr val="FFFFFF"/>
      </a:tcTxStyle>
      <a:tcStyle>
        <a:tcBdr>
          <a:left>
            <a:ln w="3175" cap="flat">
              <a:solidFill>
                <a:srgbClr val="FFFFFF"/>
              </a:solidFill>
              <a:custDash>
                <a:ds d="200000" sp="200000"/>
              </a:custDash>
              <a:miter lim="400000"/>
            </a:ln>
          </a:left>
          <a:right>
            <a:ln w="3175" cap="flat">
              <a:solidFill>
                <a:srgbClr val="FFFFFF"/>
              </a:solidFill>
              <a:custDash>
                <a:ds d="200000" sp="200000"/>
              </a:custDash>
              <a:miter lim="400000"/>
            </a:ln>
          </a:right>
          <a:top>
            <a:ln w="3175" cap="flat">
              <a:solidFill>
                <a:srgbClr val="FFFFFF"/>
              </a:solidFill>
              <a:custDash>
                <a:ds d="200000" sp="200000"/>
              </a:custDash>
              <a:miter lim="400000"/>
            </a:ln>
          </a:top>
          <a:bottom>
            <a:ln w="3175" cap="flat">
              <a:solidFill>
                <a:srgbClr val="FFFFFF"/>
              </a:solidFill>
              <a:custDash>
                <a:ds d="200000" sp="200000"/>
              </a:custDash>
              <a:miter lim="400000"/>
            </a:ln>
          </a:bottom>
          <a:insideH>
            <a:ln w="3175" cap="flat">
              <a:solidFill>
                <a:srgbClr val="FFFFFF"/>
              </a:solidFill>
              <a:custDash>
                <a:ds d="200000" sp="200000"/>
              </a:custDash>
              <a:miter lim="400000"/>
            </a:ln>
          </a:insideH>
          <a:insideV>
            <a:ln w="3175"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44B13F">
              <a:alpha val="90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00882B"/>
          </a:solid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a:font>
          <a:latin typeface="Chalkduster"/>
          <a:ea typeface="Chalkduster"/>
          <a:cs typeface="Chalkduster"/>
        </a:font>
        <a:srgbClr val="FFFFFF"/>
      </a:tcTxStyle>
      <a:tcStyle>
        <a:tcBdr>
          <a:left>
            <a:ln w="12700" cap="flat">
              <a:solidFill>
                <a:srgbClr val="FFFFFF">
                  <a:alpha val="75000"/>
                </a:srgbClr>
              </a:solidFill>
              <a:custDash>
                <a:ds d="200000" sp="200000"/>
              </a:custDash>
              <a:miter lim="400000"/>
            </a:ln>
          </a:left>
          <a:right>
            <a:ln w="12700" cap="flat">
              <a:solidFill>
                <a:srgbClr val="FFFFFF">
                  <a:alpha val="75000"/>
                </a:srgbClr>
              </a:solidFill>
              <a:custDash>
                <a:ds d="200000" sp="200000"/>
              </a:custDash>
              <a:miter lim="400000"/>
            </a:ln>
          </a:right>
          <a:top>
            <a:ln w="12700" cap="flat">
              <a:solidFill>
                <a:srgbClr val="FFFFFF">
                  <a:alpha val="75000"/>
                </a:srgbClr>
              </a:solidFill>
              <a:custDash>
                <a:ds d="200000" sp="200000"/>
              </a:custDash>
              <a:miter lim="400000"/>
            </a:ln>
          </a:top>
          <a:bottom>
            <a:ln w="12700" cap="flat">
              <a:solidFill>
                <a:srgbClr val="FFFFFF">
                  <a:alpha val="75000"/>
                </a:srgbClr>
              </a:solidFill>
              <a:custDash>
                <a:ds d="200000" sp="200000"/>
              </a:custDash>
              <a:miter lim="400000"/>
            </a:ln>
          </a:bottom>
          <a:insideH>
            <a:ln w="12700" cap="flat">
              <a:solidFill>
                <a:srgbClr val="FFFFFF">
                  <a:alpha val="75000"/>
                </a:srgbClr>
              </a:solidFill>
              <a:custDash>
                <a:ds d="200000" sp="200000"/>
              </a:custDash>
              <a:miter lim="400000"/>
            </a:ln>
          </a:insideH>
          <a:insideV>
            <a:ln w="127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3175"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454545">
              <a:alpha val="41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alpha val="75000"/>
                </a:srgbClr>
              </a:solidFill>
              <a:prstDash val="solid"/>
              <a:miter lim="400000"/>
            </a:ln>
          </a:top>
          <a:bottom>
            <a:ln w="12700" cap="flat">
              <a:noFill/>
              <a:miter lim="400000"/>
            </a:ln>
          </a:bottom>
          <a:insideH>
            <a:ln w="3175" cap="flat">
              <a:noFill/>
              <a:miter lim="400000"/>
            </a:ln>
          </a:insideH>
          <a:insideV>
            <a:ln w="12700" cap="flat">
              <a:noFill/>
              <a:miter lim="400000"/>
            </a:ln>
          </a:insideV>
        </a:tcBdr>
        <a:fill>
          <a:noFill/>
        </a:fill>
      </a:tcStyle>
    </a:lastRow>
    <a:firstRow>
      <a:tcTxStyle>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12700" cap="flat">
              <a:solidFill>
                <a:srgbClr val="FFFFFF">
                  <a:alpha val="75000"/>
                </a:srgbClr>
              </a:solidFill>
              <a:prstDash val="solid"/>
              <a:miter lim="400000"/>
            </a:ln>
          </a:bottom>
          <a:insideH>
            <a:ln w="3175"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3175" cap="flat">
              <a:solidFill>
                <a:srgbClr val="CBCBCB"/>
              </a:solidFill>
              <a:prstDash val="solid"/>
              <a:miter lim="400000"/>
            </a:ln>
          </a:left>
          <a:right>
            <a:ln w="12700" cap="flat">
              <a:solidFill>
                <a:srgbClr val="CBCBCB"/>
              </a:solidFill>
              <a:prstDash val="solid"/>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94B285"/>
          </a:solidFill>
        </a:fill>
      </a:tcStyle>
    </a:firstCol>
    <a:lastRow>
      <a:tcTxStyle>
        <a:font>
          <a:latin typeface="Chalkduster"/>
          <a:ea typeface="Chalkduster"/>
          <a:cs typeface="Chalkduster"/>
        </a:font>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12700"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9487B7"/>
          </a:solidFill>
        </a:fill>
      </a:tcStyle>
    </a:lastRow>
    <a:firstRow>
      <a:tcTxStyle>
        <a:font>
          <a:latin typeface="Chalkduster"/>
          <a:ea typeface="Chalkduster"/>
          <a:cs typeface="Chalkduster"/>
        </a:font>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3175" cap="flat">
              <a:solidFill>
                <a:srgbClr val="CBCBCB"/>
              </a:solidFill>
              <a:prstDash val="solid"/>
              <a:miter lim="400000"/>
            </a:ln>
          </a:top>
          <a:bottom>
            <a:ln w="12700"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7A8DB2"/>
          </a:solidFill>
        </a:fill>
      </a:tcStyle>
    </a:firstRow>
  </a:tblStyle>
  <a:tblStyle styleId="{33BA23B1-9221-436E-865A-0063620EA4FD}" styleName="">
    <a:tblBg/>
    <a:wholeTbl>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a:font>
          <a:latin typeface="Chalkduster"/>
          <a:ea typeface="Chalkduster"/>
          <a:cs typeface="Chalkduster"/>
        </a:font>
        <a:srgbClr val="FFFFFF"/>
      </a:tcTxStyle>
      <a:tcStyle>
        <a:tcBdr>
          <a:left>
            <a:ln w="12700" cap="flat">
              <a:solidFill>
                <a:srgbClr val="FFFFFF"/>
              </a:solidFill>
              <a:prstDash val="solid"/>
              <a:miter lim="400000"/>
            </a:ln>
          </a:left>
          <a:right>
            <a:ln w="3175" cap="flat">
              <a:solidFill>
                <a:srgbClr val="FFFFFF"/>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444C55">
              <a:alpha val="50000"/>
            </a:srgbClr>
          </a:solidFill>
        </a:fill>
      </a:tcStyle>
    </a:firstCol>
    <a:lastRow>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33373B">
              <a:alpha val="50000"/>
            </a:srgbClr>
          </a:solidFill>
        </a:fill>
      </a:tcStyle>
    </a:lastRow>
    <a:firstRow>
      <a:tcTxStyle>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12700" cap="flat">
              <a:solidFill>
                <a:srgbClr val="FFFFFF"/>
              </a:solidFill>
              <a:prstDash val="solid"/>
              <a:miter lim="400000"/>
            </a:ln>
          </a:top>
          <a:bottom>
            <a:ln w="3175" cap="flat">
              <a:solidFill>
                <a:srgbClr val="FFFFFF"/>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a:font>
          <a:latin typeface="Chalkduster"/>
          <a:ea typeface="Chalkduster"/>
          <a:cs typeface="Chalkduster"/>
        </a:font>
        <a:srgbClr val="FFFFFF"/>
      </a:tcTxStyle>
      <a:tcStyle>
        <a:tcBdr>
          <a:left>
            <a:ln w="12700" cap="flat">
              <a:solidFill>
                <a:srgbClr val="FFFFFF"/>
              </a:solidFill>
              <a:custDash>
                <a:ds d="100000" sp="200000"/>
              </a:custDash>
              <a:miter lim="400000"/>
            </a:ln>
          </a:left>
          <a:right>
            <a:ln w="12700" cap="flat">
              <a:solidFill>
                <a:srgbClr val="FFFFFF"/>
              </a:solidFill>
              <a:custDash>
                <a:ds d="100000" sp="200000"/>
              </a:custDash>
              <a:miter lim="400000"/>
            </a:ln>
          </a:right>
          <a:top>
            <a:ln w="12700" cap="flat">
              <a:solidFill>
                <a:srgbClr val="FFFFFF"/>
              </a:solidFill>
              <a:custDash>
                <a:ds d="100000" sp="200000"/>
              </a:custDash>
              <a:miter lim="400000"/>
            </a:ln>
          </a:top>
          <a:bottom>
            <a:ln w="12700" cap="flat">
              <a:solidFill>
                <a:srgbClr val="FFFFFF"/>
              </a:solidFill>
              <a:custDash>
                <a:ds d="100000" sp="200000"/>
              </a:custDash>
              <a:miter lim="400000"/>
            </a:ln>
          </a:bottom>
          <a:insideH>
            <a:ln w="12700" cap="flat">
              <a:solidFill>
                <a:srgbClr val="FFFFFF"/>
              </a:solidFill>
              <a:custDash>
                <a:ds d="100000" sp="200000"/>
              </a:custDash>
              <a:miter lim="400000"/>
            </a:ln>
          </a:insideH>
          <a:insideV>
            <a:ln w="12700" cap="flat">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no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noFill/>
              <a:miter lim="400000"/>
            </a:ln>
          </a:bottom>
          <a:insideH>
            <a:ln w="3175" cap="flat">
              <a:noFill/>
              <a:miter lim="400000"/>
            </a:ln>
          </a:insideH>
          <a:insideV>
            <a:ln w="12700" cap="flat">
              <a:noFill/>
              <a:miter lim="400000"/>
            </a:ln>
          </a:insideV>
        </a:tcBdr>
        <a:fill>
          <a:no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3175" cap="flat">
              <a:noFill/>
              <a:miter lim="400000"/>
            </a:ln>
          </a:insideH>
          <a:insideV>
            <a:ln w="12700" cap="flat">
              <a:noFill/>
              <a:miter lim="400000"/>
            </a:ln>
          </a:insideV>
        </a:tcBdr>
        <a:fill>
          <a:noFill/>
        </a:fill>
      </a:tcStyle>
    </a:firstRow>
  </a:tblStyle>
  <a:tblStyle styleId="{8F44A2F1-9E1F-4B54-A3A2-5F16C0AD49E2}" styleName="">
    <a:tblBg/>
    <a:wholeTbl>
      <a:tcTxStyle b="off" i="off">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879BBB"/>
          </a:solidFill>
        </a:fill>
      </a:tcStyle>
    </a:firstCol>
    <a:lastRow>
      <a:tcTxStyle b="off" i="off">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12700"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noFill/>
        </a:fill>
      </a:tcStyle>
    </a:lastRow>
    <a:firstRow>
      <a:tcTxStyle b="off" i="off">
        <a:font>
          <a:latin typeface="Chalkduster"/>
          <a:ea typeface="Chalkduster"/>
          <a:cs typeface="Chalkduster"/>
        </a:font>
        <a:srgbClr val="FFFFFF"/>
      </a:tcTxStyle>
      <a:tcStyle>
        <a:tcBdr>
          <a:left>
            <a:ln w="3175" cap="flat">
              <a:solidFill>
                <a:srgbClr val="FFFFFF">
                  <a:alpha val="50000"/>
                </a:srgbClr>
              </a:solidFill>
              <a:prstDash val="solid"/>
              <a:miter lim="400000"/>
            </a:ln>
          </a:left>
          <a:right>
            <a:ln w="3175" cap="flat">
              <a:solidFill>
                <a:srgbClr val="FFFFFF">
                  <a:alpha val="50000"/>
                </a:srgbClr>
              </a:solidFill>
              <a:prstDash val="solid"/>
              <a:miter lim="400000"/>
            </a:ln>
          </a:right>
          <a:top>
            <a:ln w="3175" cap="flat">
              <a:solidFill>
                <a:srgbClr val="FFFFFF">
                  <a:alpha val="50000"/>
                </a:srgbClr>
              </a:solidFill>
              <a:prstDash val="solid"/>
              <a:miter lim="400000"/>
            </a:ln>
          </a:top>
          <a:bottom>
            <a:ln w="3175" cap="flat">
              <a:solidFill>
                <a:srgbClr val="FFFFFF">
                  <a:alpha val="50000"/>
                </a:srgbClr>
              </a:solidFill>
              <a:prstDash val="solid"/>
              <a:miter lim="400000"/>
            </a:ln>
          </a:bottom>
          <a:insideH>
            <a:ln w="3175" cap="flat">
              <a:solidFill>
                <a:srgbClr val="FFFFFF">
                  <a:alpha val="50000"/>
                </a:srgbClr>
              </a:solidFill>
              <a:prstDash val="solid"/>
              <a:miter lim="400000"/>
            </a:ln>
          </a:insideH>
          <a:insideV>
            <a:ln w="3175" cap="flat">
              <a:solidFill>
                <a:srgbClr val="FFFFFF">
                  <a:alpha val="50000"/>
                </a:srgbClr>
              </a:solidFill>
              <a:prstDash val="solid"/>
              <a:miter lim="400000"/>
            </a:ln>
          </a:insideV>
        </a:tcBdr>
        <a:fill>
          <a:solidFill>
            <a:srgbClr val="879BB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9" d="100"/>
          <a:sy n="109" d="100"/>
        </p:scale>
        <p:origin x="19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40.jpe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40.jpeg"/></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40.jpeg"/></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B8CCC"/>
            </a:solidFill>
            <a:ln w="12700" cap="flat">
              <a:noFill/>
              <a:miter lim="400000"/>
            </a:ln>
            <a:effectLst/>
          </c:spPr>
          <c:dPt>
            <c:idx val="0"/>
            <c:bubble3D val="0"/>
            <c:extLst>
              <c:ext xmlns:c16="http://schemas.microsoft.com/office/drawing/2014/chart" uri="{C3380CC4-5D6E-409C-BE32-E72D297353CC}">
                <c16:uniqueId val="{00000001-4D7A-5140-81FA-2D469B1B819C}"/>
              </c:ext>
            </c:extLst>
          </c:dPt>
          <c:dPt>
            <c:idx val="1"/>
            <c:bubble3D val="0"/>
            <c:spPr>
              <a:solidFill>
                <a:srgbClr val="6C61B0"/>
              </a:solidFill>
              <a:ln w="12700" cap="flat">
                <a:noFill/>
                <a:miter lim="400000"/>
              </a:ln>
              <a:effectLst/>
            </c:spPr>
            <c:extLst>
              <c:ext xmlns:c16="http://schemas.microsoft.com/office/drawing/2014/chart" uri="{C3380CC4-5D6E-409C-BE32-E72D297353CC}">
                <c16:uniqueId val="{00000003-4D7A-5140-81FA-2D469B1B819C}"/>
              </c:ext>
            </c:extLst>
          </c:dPt>
          <c:dPt>
            <c:idx val="2"/>
            <c:bubble3D val="0"/>
            <c:spPr>
              <a:solidFill>
                <a:srgbClr val="FF9400"/>
              </a:solidFill>
              <a:ln w="12700" cap="flat">
                <a:noFill/>
                <a:miter lim="400000"/>
              </a:ln>
              <a:effectLst/>
            </c:spPr>
            <c:extLst>
              <c:ext xmlns:c16="http://schemas.microsoft.com/office/drawing/2014/chart" uri="{C3380CC4-5D6E-409C-BE32-E72D297353CC}">
                <c16:uniqueId val="{00000005-4D7A-5140-81FA-2D469B1B819C}"/>
              </c:ext>
            </c:extLst>
          </c:dPt>
          <c:dPt>
            <c:idx val="3"/>
            <c:bubble3D val="0"/>
            <c:spPr>
              <a:solidFill>
                <a:srgbClr val="8BC63F"/>
              </a:solidFill>
              <a:ln w="12700" cap="flat">
                <a:noFill/>
                <a:miter lim="400000"/>
              </a:ln>
              <a:effectLst/>
            </c:spPr>
            <c:extLst>
              <c:ext xmlns:c16="http://schemas.microsoft.com/office/drawing/2014/chart" uri="{C3380CC4-5D6E-409C-BE32-E72D297353CC}">
                <c16:uniqueId val="{00000007-4D7A-5140-81FA-2D469B1B819C}"/>
              </c:ext>
            </c:extLst>
          </c:dPt>
          <c:dPt>
            <c:idx val="4"/>
            <c:bubble3D val="0"/>
            <c:spPr>
              <a:solidFill>
                <a:srgbClr val="FF2600"/>
              </a:solidFill>
              <a:ln w="12700" cap="flat">
                <a:noFill/>
                <a:miter lim="400000"/>
              </a:ln>
              <a:effectLst/>
            </c:spPr>
            <c:extLst>
              <c:ext xmlns:c16="http://schemas.microsoft.com/office/drawing/2014/chart" uri="{C3380CC4-5D6E-409C-BE32-E72D297353CC}">
                <c16:uniqueId val="{00000009-4D7A-5140-81FA-2D469B1B819C}"/>
              </c:ext>
            </c:extLst>
          </c:dPt>
          <c:dPt>
            <c:idx val="5"/>
            <c:bubble3D val="0"/>
            <c:spPr>
              <a:solidFill>
                <a:srgbClr val="5F4D78"/>
              </a:solidFill>
              <a:ln w="12700" cap="flat">
                <a:noFill/>
                <a:miter lim="400000"/>
              </a:ln>
              <a:effectLst/>
            </c:spPr>
            <c:extLst>
              <c:ext xmlns:c16="http://schemas.microsoft.com/office/drawing/2014/chart" uri="{C3380CC4-5D6E-409C-BE32-E72D297353CC}">
                <c16:uniqueId val="{0000000B-4D7A-5140-81FA-2D469B1B819C}"/>
              </c:ext>
            </c:extLst>
          </c:dPt>
          <c:dPt>
            <c:idx val="6"/>
            <c:bubble3D val="0"/>
            <c:spPr>
              <a:solidFill>
                <a:srgbClr val="3499D3"/>
              </a:solidFill>
              <a:ln w="12700" cap="flat">
                <a:noFill/>
                <a:miter lim="400000"/>
              </a:ln>
              <a:effectLst/>
            </c:spPr>
            <c:extLst>
              <c:ext xmlns:c16="http://schemas.microsoft.com/office/drawing/2014/chart" uri="{C3380CC4-5D6E-409C-BE32-E72D297353CC}">
                <c16:uniqueId val="{0000000D-4D7A-5140-81FA-2D469B1B819C}"/>
              </c:ext>
            </c:extLst>
          </c:dPt>
          <c:dPt>
            <c:idx val="7"/>
            <c:bubble3D val="0"/>
            <c:spPr>
              <a:solidFill>
                <a:srgbClr val="7C72BB"/>
              </a:solidFill>
              <a:ln w="12700" cap="flat">
                <a:noFill/>
                <a:miter lim="400000"/>
              </a:ln>
              <a:effectLst/>
            </c:spPr>
            <c:extLst>
              <c:ext xmlns:c16="http://schemas.microsoft.com/office/drawing/2014/chart" uri="{C3380CC4-5D6E-409C-BE32-E72D297353CC}">
                <c16:uniqueId val="{0000000F-4D7A-5140-81FA-2D469B1B819C}"/>
              </c:ext>
            </c:extLst>
          </c:dPt>
          <c:dPt>
            <c:idx val="8"/>
            <c:bubble3D val="0"/>
            <c:spPr>
              <a:solidFill>
                <a:srgbClr val="FFA222"/>
              </a:solidFill>
              <a:ln w="12700" cap="flat">
                <a:noFill/>
                <a:miter lim="400000"/>
              </a:ln>
              <a:effectLst/>
            </c:spPr>
            <c:extLst>
              <c:ext xmlns:c16="http://schemas.microsoft.com/office/drawing/2014/chart" uri="{C3380CC4-5D6E-409C-BE32-E72D297353CC}">
                <c16:uniqueId val="{00000011-4D7A-5140-81FA-2D469B1B819C}"/>
              </c:ext>
            </c:extLst>
          </c:dPt>
          <c:dPt>
            <c:idx val="9"/>
            <c:bubble3D val="0"/>
            <c:spPr>
              <a:solidFill>
                <a:srgbClr val="99CD54"/>
              </a:solidFill>
              <a:ln w="12700" cap="flat">
                <a:noFill/>
                <a:miter lim="400000"/>
              </a:ln>
              <a:effectLst/>
            </c:spPr>
            <c:extLst>
              <c:ext xmlns:c16="http://schemas.microsoft.com/office/drawing/2014/chart" uri="{C3380CC4-5D6E-409C-BE32-E72D297353CC}">
                <c16:uniqueId val="{00000013-4D7A-5140-81FA-2D469B1B819C}"/>
              </c:ext>
            </c:extLst>
          </c:dPt>
          <c:cat>
            <c:strRef>
              <c:f>Sheet1!$B$1:$K$1</c:f>
              <c:strCache>
                <c:ptCount val="10"/>
                <c:pt idx="0">
                  <c:v>CBD</c:v>
                </c:pt>
                <c:pt idx="1">
                  <c:v>CBDA</c:v>
                </c:pt>
                <c:pt idx="2">
                  <c:v>CBG</c:v>
                </c:pt>
                <c:pt idx="3">
                  <c:v>CBGA</c:v>
                </c:pt>
                <c:pt idx="4">
                  <c:v>CBC</c:v>
                </c:pt>
                <c:pt idx="5">
                  <c:v>CBCA</c:v>
                </c:pt>
                <c:pt idx="6">
                  <c:v>9-THCA</c:v>
                </c:pt>
                <c:pt idx="7">
                  <c:v>9-THC</c:v>
                </c:pt>
                <c:pt idx="8">
                  <c:v>8-THC</c:v>
                </c:pt>
                <c:pt idx="9">
                  <c:v>THCV</c:v>
                </c:pt>
              </c:strCache>
            </c:strRef>
          </c:cat>
          <c:val>
            <c:numRef>
              <c:f>Sheet1!$B$2:$K$2</c:f>
              <c:numCache>
                <c:formatCode>General</c:formatCode>
                <c:ptCount val="10"/>
                <c:pt idx="0">
                  <c:v>39</c:v>
                </c:pt>
                <c:pt idx="1">
                  <c:v>5</c:v>
                </c:pt>
                <c:pt idx="2">
                  <c:v>5</c:v>
                </c:pt>
                <c:pt idx="3">
                  <c:v>5</c:v>
                </c:pt>
                <c:pt idx="4">
                  <c:v>5</c:v>
                </c:pt>
                <c:pt idx="5">
                  <c:v>5</c:v>
                </c:pt>
                <c:pt idx="6">
                  <c:v>5</c:v>
                </c:pt>
                <c:pt idx="7">
                  <c:v>5</c:v>
                </c:pt>
                <c:pt idx="8">
                  <c:v>5</c:v>
                </c:pt>
                <c:pt idx="9">
                  <c:v>5</c:v>
                </c:pt>
              </c:numCache>
            </c:numRef>
          </c:val>
          <c:extLst>
            <c:ext xmlns:c16="http://schemas.microsoft.com/office/drawing/2014/chart" uri="{C3380CC4-5D6E-409C-BE32-E72D297353CC}">
              <c16:uniqueId val="{00000014-4D7A-5140-81FA-2D469B1B819C}"/>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5779800000000003E-2"/>
          <c:y val="5.6472500000000002E-2"/>
          <c:w val="0.90922000000000003"/>
          <c:h val="0.84675999999999996"/>
        </c:manualLayout>
      </c:layout>
      <c:barChart>
        <c:barDir val="col"/>
        <c:grouping val="clustered"/>
        <c:varyColors val="0"/>
        <c:ser>
          <c:idx val="0"/>
          <c:order val="0"/>
          <c:tx>
            <c:strRef>
              <c:f>Sheet1!$B$1</c:f>
            </c:strRef>
          </c:tx>
          <c:spPr>
            <a:solidFill>
              <a:srgbClr val="858685"/>
            </a:solidFill>
            <a:ln w="12700" cap="flat">
              <a:noFill/>
              <a:miter lim="400000"/>
            </a:ln>
            <a:effectLst>
              <a:outerShdw blurRad="50800" dist="12700" dir="16200000" algn="tl">
                <a:srgbClr val="000000">
                  <a:alpha val="50000"/>
                </a:srgbClr>
              </a:outerShdw>
            </a:effectLst>
          </c:spPr>
          <c:invertIfNegative val="0"/>
          <c:cat>
            <c:strRef>
              <c:f>Sheet1!$A$2:$A$2</c:f>
              <c:strCache>
                <c:ptCount val="1"/>
              </c:strCache>
            </c:strRef>
          </c:cat>
          <c:val>
            <c:numRef>
              <c:f>Sheet1!$B$2:$B$2</c:f>
              <c:numCache>
                <c:formatCode>General</c:formatCode>
                <c:ptCount val="1"/>
                <c:pt idx="0">
                  <c:v>0</c:v>
                </c:pt>
              </c:numCache>
            </c:numRef>
          </c:val>
          <c:extLst>
            <c:ext xmlns:c16="http://schemas.microsoft.com/office/drawing/2014/chart" uri="{C3380CC4-5D6E-409C-BE32-E72D297353CC}">
              <c16:uniqueId val="{00000000-7D40-5F43-B1DE-A6C32C5D6B8D}"/>
            </c:ext>
          </c:extLst>
        </c:ser>
        <c:ser>
          <c:idx val="1"/>
          <c:order val="1"/>
          <c:tx>
            <c:strRef>
              <c:f>Sheet1!$C$1</c:f>
            </c:strRef>
          </c:tx>
          <c:spPr>
            <a:solidFill>
              <a:srgbClr val="CCCDCB"/>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Sheet1!$C$2:$C$2</c:f>
              <c:numCache>
                <c:formatCode>General</c:formatCode>
                <c:ptCount val="1"/>
                <c:pt idx="0">
                  <c:v>0</c:v>
                </c:pt>
              </c:numCache>
            </c:numRef>
          </c:val>
          <c:extLst>
            <c:ext xmlns:c16="http://schemas.microsoft.com/office/drawing/2014/chart" uri="{C3380CC4-5D6E-409C-BE32-E72D297353CC}">
              <c16:uniqueId val="{00000001-7D40-5F43-B1DE-A6C32C5D6B8D}"/>
            </c:ext>
          </c:extLst>
        </c:ser>
        <c:ser>
          <c:idx val="2"/>
          <c:order val="2"/>
          <c:tx>
            <c:strRef>
              <c:f>Sheet1!$D$1</c:f>
            </c:strRef>
          </c:tx>
          <c:spPr>
            <a:solidFill>
              <a:srgbClr val="3C3D3C"/>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Sheet1!$D$2:$D$2</c:f>
              <c:numCache>
                <c:formatCode>General</c:formatCode>
                <c:ptCount val="1"/>
                <c:pt idx="0">
                  <c:v>0</c:v>
                </c:pt>
              </c:numCache>
            </c:numRef>
          </c:val>
          <c:extLst>
            <c:ext xmlns:c16="http://schemas.microsoft.com/office/drawing/2014/chart" uri="{C3380CC4-5D6E-409C-BE32-E72D297353CC}">
              <c16:uniqueId val="{00000002-7D40-5F43-B1DE-A6C32C5D6B8D}"/>
            </c:ext>
          </c:extLst>
        </c:ser>
        <c:ser>
          <c:idx val="3"/>
          <c:order val="3"/>
          <c:tx>
            <c:strRef>
              <c:f>Sheet1!$E$1</c:f>
            </c:strRef>
          </c:tx>
          <c:spPr>
            <a:solidFill>
              <a:srgbClr val="9E9F9E"/>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Sheet1!$E$2:$E$2</c:f>
              <c:numCache>
                <c:formatCode>General</c:formatCode>
                <c:ptCount val="1"/>
                <c:pt idx="0">
                  <c:v>0</c:v>
                </c:pt>
              </c:numCache>
            </c:numRef>
          </c:val>
          <c:extLst>
            <c:ext xmlns:c16="http://schemas.microsoft.com/office/drawing/2014/chart" uri="{C3380CC4-5D6E-409C-BE32-E72D297353CC}">
              <c16:uniqueId val="{00000003-7D40-5F43-B1DE-A6C32C5D6B8D}"/>
            </c:ext>
          </c:extLst>
        </c:ser>
        <c:ser>
          <c:idx val="4"/>
          <c:order val="4"/>
          <c:tx>
            <c:strRef>
              <c:f>Sheet1!$F$1</c:f>
            </c:strRef>
          </c:tx>
          <c:spPr>
            <a:solidFill>
              <a:srgbClr val="000000"/>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Sheet1!$F$2:$F$2</c:f>
              <c:numCache>
                <c:formatCode>General</c:formatCode>
                <c:ptCount val="1"/>
                <c:pt idx="0">
                  <c:v>0</c:v>
                </c:pt>
              </c:numCache>
            </c:numRef>
          </c:val>
          <c:extLst>
            <c:ext xmlns:c16="http://schemas.microsoft.com/office/drawing/2014/chart" uri="{C3380CC4-5D6E-409C-BE32-E72D297353CC}">
              <c16:uniqueId val="{00000004-7D40-5F43-B1DE-A6C32C5D6B8D}"/>
            </c:ext>
          </c:extLst>
        </c:ser>
        <c:dLbls>
          <c:showLegendKey val="0"/>
          <c:showVal val="0"/>
          <c:showCatName val="0"/>
          <c:showSerName val="0"/>
          <c:showPercent val="0"/>
          <c:showBubbleSize val="0"/>
        </c:dLbls>
        <c:gapWidth val="3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000000"/>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8489900000000001"/>
          <c:y val="6.7172499999999996E-2"/>
          <c:w val="0.81010099999999996"/>
          <c:h val="0.82009299999999996"/>
        </c:manualLayout>
      </c:layout>
      <c:barChart>
        <c:barDir val="col"/>
        <c:grouping val="clustered"/>
        <c:varyColors val="0"/>
        <c:ser>
          <c:idx val="0"/>
          <c:order val="0"/>
          <c:tx>
            <c:strRef>
              <c:f>Sheet1!$B$1</c:f>
            </c:strRef>
          </c:tx>
          <c:spPr>
            <a:solidFill>
              <a:srgbClr val="858685"/>
            </a:solidFill>
            <a:ln w="12700" cap="flat">
              <a:noFill/>
              <a:miter lim="400000"/>
            </a:ln>
            <a:effectLst>
              <a:outerShdw blurRad="50800" dist="12700" dir="16200000" algn="tl">
                <a:srgbClr val="000000">
                  <a:alpha val="50000"/>
                </a:srgbClr>
              </a:outerShdw>
            </a:effectLst>
          </c:spPr>
          <c:invertIfNegative val="0"/>
          <c:cat>
            <c:strRef>
              <c:f>Sheet1!$A$2:$A$2</c:f>
              <c:strCache>
                <c:ptCount val="1"/>
              </c:strCache>
            </c:strRef>
          </c:cat>
          <c:val>
            <c:numRef>
              <c:f>Sheet1!$B$2:$B$2</c:f>
              <c:numCache>
                <c:formatCode>General</c:formatCode>
                <c:ptCount val="1"/>
                <c:pt idx="0">
                  <c:v>0</c:v>
                </c:pt>
              </c:numCache>
            </c:numRef>
          </c:val>
          <c:extLst>
            <c:ext xmlns:c16="http://schemas.microsoft.com/office/drawing/2014/chart" uri="{C3380CC4-5D6E-409C-BE32-E72D297353CC}">
              <c16:uniqueId val="{00000000-E354-B344-A8DF-670943A2A133}"/>
            </c:ext>
          </c:extLst>
        </c:ser>
        <c:ser>
          <c:idx val="1"/>
          <c:order val="1"/>
          <c:tx>
            <c:strRef>
              <c:f>Sheet1!$C$1</c:f>
            </c:strRef>
          </c:tx>
          <c:spPr>
            <a:solidFill>
              <a:srgbClr val="CCCDCB"/>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Sheet1!$C$2:$C$2</c:f>
              <c:numCache>
                <c:formatCode>General</c:formatCode>
                <c:ptCount val="1"/>
                <c:pt idx="0">
                  <c:v>0</c:v>
                </c:pt>
              </c:numCache>
            </c:numRef>
          </c:val>
          <c:extLst>
            <c:ext xmlns:c16="http://schemas.microsoft.com/office/drawing/2014/chart" uri="{C3380CC4-5D6E-409C-BE32-E72D297353CC}">
              <c16:uniqueId val="{00000001-E354-B344-A8DF-670943A2A133}"/>
            </c:ext>
          </c:extLst>
        </c:ser>
        <c:ser>
          <c:idx val="2"/>
          <c:order val="2"/>
          <c:tx>
            <c:strRef>
              <c:f>Sheet1!$D$1</c:f>
            </c:strRef>
          </c:tx>
          <c:spPr>
            <a:solidFill>
              <a:srgbClr val="3C3D3C"/>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Sheet1!$D$2:$D$2</c:f>
              <c:numCache>
                <c:formatCode>General</c:formatCode>
                <c:ptCount val="1"/>
                <c:pt idx="0">
                  <c:v>0</c:v>
                </c:pt>
              </c:numCache>
            </c:numRef>
          </c:val>
          <c:extLst>
            <c:ext xmlns:c16="http://schemas.microsoft.com/office/drawing/2014/chart" uri="{C3380CC4-5D6E-409C-BE32-E72D297353CC}">
              <c16:uniqueId val="{00000002-E354-B344-A8DF-670943A2A133}"/>
            </c:ext>
          </c:extLst>
        </c:ser>
        <c:ser>
          <c:idx val="3"/>
          <c:order val="3"/>
          <c:tx>
            <c:strRef>
              <c:f>Sheet1!$E$1</c:f>
            </c:strRef>
          </c:tx>
          <c:spPr>
            <a:solidFill>
              <a:srgbClr val="9E9F9E"/>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Sheet1!$E$2:$E$2</c:f>
              <c:numCache>
                <c:formatCode>General</c:formatCode>
                <c:ptCount val="1"/>
                <c:pt idx="0">
                  <c:v>0</c:v>
                </c:pt>
              </c:numCache>
            </c:numRef>
          </c:val>
          <c:extLst>
            <c:ext xmlns:c16="http://schemas.microsoft.com/office/drawing/2014/chart" uri="{C3380CC4-5D6E-409C-BE32-E72D297353CC}">
              <c16:uniqueId val="{00000003-E354-B344-A8DF-670943A2A133}"/>
            </c:ext>
          </c:extLst>
        </c:ser>
        <c:ser>
          <c:idx val="4"/>
          <c:order val="4"/>
          <c:tx>
            <c:strRef>
              <c:f>Sheet1!$F$1</c:f>
            </c:strRef>
          </c:tx>
          <c:spPr>
            <a:solidFill>
              <a:srgbClr val="000000"/>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Sheet1!$F$2:$F$2</c:f>
              <c:numCache>
                <c:formatCode>General</c:formatCode>
                <c:ptCount val="1"/>
                <c:pt idx="0">
                  <c:v>0</c:v>
                </c:pt>
              </c:numCache>
            </c:numRef>
          </c:val>
          <c:extLst>
            <c:ext xmlns:c16="http://schemas.microsoft.com/office/drawing/2014/chart" uri="{C3380CC4-5D6E-409C-BE32-E72D297353CC}">
              <c16:uniqueId val="{00000004-E354-B344-A8DF-670943A2A133}"/>
            </c:ext>
          </c:extLst>
        </c:ser>
        <c:dLbls>
          <c:showLegendKey val="0"/>
          <c:showVal val="0"/>
          <c:showCatName val="0"/>
          <c:showSerName val="0"/>
          <c:showPercent val="0"/>
          <c:showBubbleSize val="0"/>
        </c:dLbls>
        <c:gapWidth val="3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868480"/>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373499999999999"/>
          <c:y val="6.7485699999999996E-2"/>
          <c:w val="0.89126499999999997"/>
          <c:h val="0.81931299999999996"/>
        </c:manualLayout>
      </c:layout>
      <c:barChart>
        <c:barDir val="col"/>
        <c:grouping val="clustered"/>
        <c:varyColors val="0"/>
        <c:ser>
          <c:idx val="0"/>
          <c:order val="0"/>
          <c:tx>
            <c:strRef>
              <c:f>Sheet1!$A$2</c:f>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12700" dir="16200000" algn="tl">
                <a:srgbClr val="000000">
                  <a:alpha val="50000"/>
                </a:srgbClr>
              </a:outerShdw>
            </a:effectLst>
          </c:spPr>
          <c:invertIfNegative val="0"/>
          <c:cat>
            <c:strRef>
              <c:f>Sheet1!$B$1:$K$1</c:f>
              <c:strCache>
                <c:ptCount val="10"/>
              </c:strCache>
            </c:strRef>
          </c:cat>
          <c:val>
            <c:numRef>
              <c:f>Sheet1!$B$2:$K$2</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A08F-5B49-B0C1-36B90D4B3E58}"/>
            </c:ext>
          </c:extLst>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939393"/>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373499999999999"/>
          <c:y val="6.7485699999999996E-2"/>
          <c:w val="0.89126499999999997"/>
          <c:h val="0.81931299999999996"/>
        </c:manualLayout>
      </c:layout>
      <c:barChart>
        <c:barDir val="col"/>
        <c:grouping val="clustered"/>
        <c:varyColors val="0"/>
        <c:ser>
          <c:idx val="0"/>
          <c:order val="0"/>
          <c:tx>
            <c:strRef>
              <c:f>Sheet1!$A$2</c:f>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12700" dir="16200000" algn="tl">
                <a:srgbClr val="000000">
                  <a:alpha val="50000"/>
                </a:srgbClr>
              </a:outerShdw>
            </a:effectLst>
          </c:spPr>
          <c:invertIfNegative val="0"/>
          <c:cat>
            <c:strRef>
              <c:f>Sheet1!$B$1:$K$1</c:f>
              <c:strCache>
                <c:ptCount val="10"/>
              </c:strCache>
            </c:strRef>
          </c:cat>
          <c:val>
            <c:numRef>
              <c:f>Sheet1!$B$2:$K$2</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021C-074C-8531-C31DF341CA33}"/>
            </c:ext>
          </c:extLst>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939393"/>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8489900000000001"/>
          <c:y val="6.7172499999999996E-2"/>
          <c:w val="0.81010099999999996"/>
          <c:h val="0.82009299999999996"/>
        </c:manualLayout>
      </c:layout>
      <c:barChart>
        <c:barDir val="col"/>
        <c:grouping val="clustered"/>
        <c:varyColors val="0"/>
        <c:ser>
          <c:idx val="0"/>
          <c:order val="0"/>
          <c:tx>
            <c:strRef>
              <c:f>Sheet1!$B$1</c:f>
            </c:strRef>
          </c:tx>
          <c:spPr>
            <a:solidFill>
              <a:srgbClr val="858685"/>
            </a:solidFill>
            <a:ln w="12700" cap="flat">
              <a:noFill/>
              <a:miter lim="400000"/>
            </a:ln>
            <a:effectLst>
              <a:outerShdw blurRad="50800" dist="12700" dir="16200000" algn="tl">
                <a:srgbClr val="000000">
                  <a:alpha val="50000"/>
                </a:srgbClr>
              </a:outerShdw>
            </a:effectLst>
          </c:spPr>
          <c:invertIfNegative val="0"/>
          <c:cat>
            <c:strRef>
              <c:f>Sheet1!$A$2:$A$2</c:f>
              <c:strCache>
                <c:ptCount val="1"/>
              </c:strCache>
            </c:strRef>
          </c:cat>
          <c:val>
            <c:numRef>
              <c:f>Sheet1!$B$2:$B$2</c:f>
              <c:numCache>
                <c:formatCode>General</c:formatCode>
                <c:ptCount val="1"/>
                <c:pt idx="0">
                  <c:v>0</c:v>
                </c:pt>
              </c:numCache>
            </c:numRef>
          </c:val>
          <c:extLst>
            <c:ext xmlns:c16="http://schemas.microsoft.com/office/drawing/2014/chart" uri="{C3380CC4-5D6E-409C-BE32-E72D297353CC}">
              <c16:uniqueId val="{00000000-9DD1-4A4F-9563-AF4FE91F8865}"/>
            </c:ext>
          </c:extLst>
        </c:ser>
        <c:ser>
          <c:idx val="1"/>
          <c:order val="1"/>
          <c:tx>
            <c:strRef>
              <c:f>Sheet1!$C$1</c:f>
            </c:strRef>
          </c:tx>
          <c:spPr>
            <a:solidFill>
              <a:srgbClr val="CCCDCB"/>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Sheet1!$C$2:$C$2</c:f>
              <c:numCache>
                <c:formatCode>General</c:formatCode>
                <c:ptCount val="1"/>
                <c:pt idx="0">
                  <c:v>0</c:v>
                </c:pt>
              </c:numCache>
            </c:numRef>
          </c:val>
          <c:extLst>
            <c:ext xmlns:c16="http://schemas.microsoft.com/office/drawing/2014/chart" uri="{C3380CC4-5D6E-409C-BE32-E72D297353CC}">
              <c16:uniqueId val="{00000001-9DD1-4A4F-9563-AF4FE91F8865}"/>
            </c:ext>
          </c:extLst>
        </c:ser>
        <c:ser>
          <c:idx val="2"/>
          <c:order val="2"/>
          <c:tx>
            <c:strRef>
              <c:f>Sheet1!$D$1</c:f>
            </c:strRef>
          </c:tx>
          <c:spPr>
            <a:solidFill>
              <a:srgbClr val="3C3D3C"/>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Sheet1!$D$2:$D$2</c:f>
              <c:numCache>
                <c:formatCode>General</c:formatCode>
                <c:ptCount val="1"/>
                <c:pt idx="0">
                  <c:v>0</c:v>
                </c:pt>
              </c:numCache>
            </c:numRef>
          </c:val>
          <c:extLst>
            <c:ext xmlns:c16="http://schemas.microsoft.com/office/drawing/2014/chart" uri="{C3380CC4-5D6E-409C-BE32-E72D297353CC}">
              <c16:uniqueId val="{00000002-9DD1-4A4F-9563-AF4FE91F8865}"/>
            </c:ext>
          </c:extLst>
        </c:ser>
        <c:ser>
          <c:idx val="3"/>
          <c:order val="3"/>
          <c:tx>
            <c:strRef>
              <c:f>Sheet1!$E$1</c:f>
            </c:strRef>
          </c:tx>
          <c:spPr>
            <a:solidFill>
              <a:srgbClr val="9E9F9E"/>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Sheet1!$E$2:$E$2</c:f>
              <c:numCache>
                <c:formatCode>General</c:formatCode>
                <c:ptCount val="1"/>
                <c:pt idx="0">
                  <c:v>0</c:v>
                </c:pt>
              </c:numCache>
            </c:numRef>
          </c:val>
          <c:extLst>
            <c:ext xmlns:c16="http://schemas.microsoft.com/office/drawing/2014/chart" uri="{C3380CC4-5D6E-409C-BE32-E72D297353CC}">
              <c16:uniqueId val="{00000003-9DD1-4A4F-9563-AF4FE91F8865}"/>
            </c:ext>
          </c:extLst>
        </c:ser>
        <c:ser>
          <c:idx val="4"/>
          <c:order val="4"/>
          <c:tx>
            <c:strRef>
              <c:f>Sheet1!$F$1</c:f>
            </c:strRef>
          </c:tx>
          <c:spPr>
            <a:solidFill>
              <a:srgbClr val="000000"/>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Sheet1!$F$2:$F$2</c:f>
              <c:numCache>
                <c:formatCode>General</c:formatCode>
                <c:ptCount val="1"/>
                <c:pt idx="0">
                  <c:v>0</c:v>
                </c:pt>
              </c:numCache>
            </c:numRef>
          </c:val>
          <c:extLst>
            <c:ext xmlns:c16="http://schemas.microsoft.com/office/drawing/2014/chart" uri="{C3380CC4-5D6E-409C-BE32-E72D297353CC}">
              <c16:uniqueId val="{00000004-9DD1-4A4F-9563-AF4FE91F8865}"/>
            </c:ext>
          </c:extLst>
        </c:ser>
        <c:dLbls>
          <c:showLegendKey val="0"/>
          <c:showVal val="0"/>
          <c:showCatName val="0"/>
          <c:showSerName val="0"/>
          <c:showPercent val="0"/>
          <c:showBubbleSize val="0"/>
        </c:dLbls>
        <c:gapWidth val="3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868480"/>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373499999999999"/>
          <c:y val="6.7485699999999996E-2"/>
          <c:w val="0.89126499999999997"/>
          <c:h val="0.81931299999999996"/>
        </c:manualLayout>
      </c:layout>
      <c:barChart>
        <c:barDir val="col"/>
        <c:grouping val="clustered"/>
        <c:varyColors val="0"/>
        <c:ser>
          <c:idx val="0"/>
          <c:order val="0"/>
          <c:tx>
            <c:strRef>
              <c:f>Sheet1!$A$2</c:f>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12700" dir="16200000" algn="tl">
                <a:srgbClr val="000000">
                  <a:alpha val="50000"/>
                </a:srgbClr>
              </a:outerShdw>
            </a:effectLst>
          </c:spPr>
          <c:invertIfNegative val="0"/>
          <c:cat>
            <c:strRef>
              <c:f>Sheet1!$B$1:$K$1</c:f>
              <c:strCache>
                <c:ptCount val="10"/>
              </c:strCache>
            </c:strRef>
          </c:cat>
          <c:val>
            <c:numRef>
              <c:f>Sheet1!$B$2:$K$2</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338D-A04F-A16B-A099C53A4867}"/>
            </c:ext>
          </c:extLst>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939393"/>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8489900000000001"/>
          <c:y val="6.7172499999999996E-2"/>
          <c:w val="0.81010099999999996"/>
          <c:h val="0.82009299999999996"/>
        </c:manualLayout>
      </c:layout>
      <c:barChart>
        <c:barDir val="col"/>
        <c:grouping val="clustered"/>
        <c:varyColors val="0"/>
        <c:ser>
          <c:idx val="0"/>
          <c:order val="0"/>
          <c:tx>
            <c:strRef>
              <c:f>Sheet1!$B$1</c:f>
            </c:strRef>
          </c:tx>
          <c:spPr>
            <a:solidFill>
              <a:srgbClr val="858685"/>
            </a:solidFill>
            <a:ln w="12700" cap="flat">
              <a:noFill/>
              <a:miter lim="400000"/>
            </a:ln>
            <a:effectLst>
              <a:outerShdw blurRad="50800" dist="12700" dir="16200000" algn="tl">
                <a:srgbClr val="000000">
                  <a:alpha val="50000"/>
                </a:srgbClr>
              </a:outerShdw>
            </a:effectLst>
          </c:spPr>
          <c:invertIfNegative val="0"/>
          <c:cat>
            <c:strRef>
              <c:f>Sheet1!$A$2:$A$2</c:f>
              <c:strCache>
                <c:ptCount val="1"/>
              </c:strCache>
            </c:strRef>
          </c:cat>
          <c:val>
            <c:numRef>
              <c:f>Sheet1!$B$2:$B$2</c:f>
              <c:numCache>
                <c:formatCode>General</c:formatCode>
                <c:ptCount val="1"/>
                <c:pt idx="0">
                  <c:v>0</c:v>
                </c:pt>
              </c:numCache>
            </c:numRef>
          </c:val>
          <c:extLst>
            <c:ext xmlns:c16="http://schemas.microsoft.com/office/drawing/2014/chart" uri="{C3380CC4-5D6E-409C-BE32-E72D297353CC}">
              <c16:uniqueId val="{00000000-89A2-7E49-AE89-E364D22B422E}"/>
            </c:ext>
          </c:extLst>
        </c:ser>
        <c:ser>
          <c:idx val="1"/>
          <c:order val="1"/>
          <c:tx>
            <c:strRef>
              <c:f>Sheet1!$C$1</c:f>
            </c:strRef>
          </c:tx>
          <c:spPr>
            <a:solidFill>
              <a:srgbClr val="CCCDCB"/>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Sheet1!$C$2:$C$2</c:f>
              <c:numCache>
                <c:formatCode>General</c:formatCode>
                <c:ptCount val="1"/>
                <c:pt idx="0">
                  <c:v>0</c:v>
                </c:pt>
              </c:numCache>
            </c:numRef>
          </c:val>
          <c:extLst>
            <c:ext xmlns:c16="http://schemas.microsoft.com/office/drawing/2014/chart" uri="{C3380CC4-5D6E-409C-BE32-E72D297353CC}">
              <c16:uniqueId val="{00000001-89A2-7E49-AE89-E364D22B422E}"/>
            </c:ext>
          </c:extLst>
        </c:ser>
        <c:ser>
          <c:idx val="2"/>
          <c:order val="2"/>
          <c:tx>
            <c:strRef>
              <c:f>Sheet1!$D$1</c:f>
            </c:strRef>
          </c:tx>
          <c:spPr>
            <a:solidFill>
              <a:srgbClr val="3C3D3C"/>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Sheet1!$D$2:$D$2</c:f>
              <c:numCache>
                <c:formatCode>General</c:formatCode>
                <c:ptCount val="1"/>
                <c:pt idx="0">
                  <c:v>0</c:v>
                </c:pt>
              </c:numCache>
            </c:numRef>
          </c:val>
          <c:extLst>
            <c:ext xmlns:c16="http://schemas.microsoft.com/office/drawing/2014/chart" uri="{C3380CC4-5D6E-409C-BE32-E72D297353CC}">
              <c16:uniqueId val="{00000002-89A2-7E49-AE89-E364D22B422E}"/>
            </c:ext>
          </c:extLst>
        </c:ser>
        <c:ser>
          <c:idx val="3"/>
          <c:order val="3"/>
          <c:tx>
            <c:strRef>
              <c:f>Sheet1!$E$1</c:f>
            </c:strRef>
          </c:tx>
          <c:spPr>
            <a:solidFill>
              <a:srgbClr val="9E9F9E"/>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Sheet1!$E$2:$E$2</c:f>
              <c:numCache>
                <c:formatCode>General</c:formatCode>
                <c:ptCount val="1"/>
                <c:pt idx="0">
                  <c:v>0</c:v>
                </c:pt>
              </c:numCache>
            </c:numRef>
          </c:val>
          <c:extLst>
            <c:ext xmlns:c16="http://schemas.microsoft.com/office/drawing/2014/chart" uri="{C3380CC4-5D6E-409C-BE32-E72D297353CC}">
              <c16:uniqueId val="{00000003-89A2-7E49-AE89-E364D22B422E}"/>
            </c:ext>
          </c:extLst>
        </c:ser>
        <c:ser>
          <c:idx val="4"/>
          <c:order val="4"/>
          <c:tx>
            <c:strRef>
              <c:f>Sheet1!$F$1</c:f>
            </c:strRef>
          </c:tx>
          <c:spPr>
            <a:solidFill>
              <a:srgbClr val="000000"/>
            </a:solidFill>
            <a:ln w="9525" cap="flat">
              <a:solidFill>
                <a:srgbClr val="F9F9F9"/>
              </a:solidFill>
              <a:prstDash val="solid"/>
              <a:round/>
            </a:ln>
            <a:effectLst>
              <a:outerShdw blurRad="63500" dir="16200000" algn="tl">
                <a:srgbClr val="000000">
                  <a:alpha val="50000"/>
                </a:srgbClr>
              </a:outerShdw>
            </a:effectLst>
          </c:spPr>
          <c:invertIfNegative val="0"/>
          <c:cat>
            <c:strRef>
              <c:f>Sheet1!$A$2:$A$2</c:f>
              <c:strCache>
                <c:ptCount val="1"/>
              </c:strCache>
            </c:strRef>
          </c:cat>
          <c:val>
            <c:numRef>
              <c:f>Sheet1!$F$2:$F$2</c:f>
              <c:numCache>
                <c:formatCode>General</c:formatCode>
                <c:ptCount val="1"/>
                <c:pt idx="0">
                  <c:v>0</c:v>
                </c:pt>
              </c:numCache>
            </c:numRef>
          </c:val>
          <c:extLst>
            <c:ext xmlns:c16="http://schemas.microsoft.com/office/drawing/2014/chart" uri="{C3380CC4-5D6E-409C-BE32-E72D297353CC}">
              <c16:uniqueId val="{00000004-89A2-7E49-AE89-E364D22B422E}"/>
            </c:ext>
          </c:extLst>
        </c:ser>
        <c:dLbls>
          <c:showLegendKey val="0"/>
          <c:showVal val="0"/>
          <c:showCatName val="0"/>
          <c:showSerName val="0"/>
          <c:showPercent val="0"/>
          <c:showBubbleSize val="0"/>
        </c:dLbls>
        <c:gapWidth val="30"/>
        <c:axId val="2094734552"/>
        <c:axId val="2094734553"/>
      </c:barChart>
      <c:catAx>
        <c:axId val="2094734552"/>
        <c:scaling>
          <c:orientation val="minMax"/>
        </c:scaling>
        <c:delete val="0"/>
        <c:axPos val="b"/>
        <c:majorGridlines>
          <c:spPr>
            <a:ln w="38100" cap="flat">
              <a:solidFill>
                <a:srgbClr val="000000"/>
              </a:solidFill>
              <a:prstDash val="solid"/>
              <a:miter lim="400000"/>
            </a:ln>
          </c:spPr>
        </c:majorGridlines>
        <c:numFmt formatCode="General" sourceLinked="0"/>
        <c:majorTickMark val="none"/>
        <c:minorTickMark val="none"/>
        <c:tickLblPos val="low"/>
        <c:spPr>
          <a:ln w="50800" cap="flat">
            <a:solidFill>
              <a:srgbClr val="868480"/>
            </a:solidFill>
            <a:prstDash val="solid"/>
            <a:miter lim="400000"/>
          </a:ln>
        </c:spPr>
        <c:txPr>
          <a:bodyPr rot="0"/>
          <a:lstStyle/>
          <a:p>
            <a:pPr>
              <a:defRPr sz="1800" b="0" i="0" u="none" strike="noStrike">
                <a:solidFill>
                  <a:srgbClr val="FFFFFF"/>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50800" cap="flat">
            <a:noFill/>
            <a:prstDash val="solid"/>
            <a:miter lim="400000"/>
          </a:ln>
        </c:spPr>
        <c:txPr>
          <a:bodyPr rot="0"/>
          <a:lstStyle/>
          <a:p>
            <a:pPr>
              <a:defRPr sz="1800" b="0" i="0" u="none" strike="noStrike">
                <a:solidFill>
                  <a:srgbClr val="FFFFFF"/>
                </a:solidFill>
                <a:latin typeface="Gill Sans"/>
              </a:defRPr>
            </a:pPr>
            <a:endParaRPr lang="en-US"/>
          </a:p>
        </c:txPr>
        <c:crossAx val="2094734552"/>
        <c:crosses val="autoZero"/>
        <c:crossBetween val="between"/>
        <c:majorUnit val="1"/>
        <c:minorUnit val="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1143000" y="685800"/>
            <a:ext cx="4572000" cy="3429000"/>
          </a:xfrm>
          <a:prstGeom prst="rect">
            <a:avLst/>
          </a:prstGeom>
        </p:spPr>
        <p:txBody>
          <a:bodyPr/>
          <a:lstStyle/>
          <a:p>
            <a:endParaRPr/>
          </a:p>
        </p:txBody>
      </p:sp>
      <p:sp>
        <p:nvSpPr>
          <p:cNvPr id="308" name="Shape 3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012950" y="1076325"/>
            <a:ext cx="6134100" cy="1485900"/>
          </a:xfrm>
          <a:prstGeom prst="rect">
            <a:avLst/>
          </a:prstGeom>
        </p:spPr>
        <p:txBody>
          <a:bodyPr lIns="28575" tIns="28575" rIns="28575" bIns="28575">
            <a:noAutofit/>
          </a:bodyPr>
          <a:lstStyle>
            <a:lvl1pPr marR="0" algn="ctr" defTabSz="355600">
              <a:lnSpc>
                <a:spcPct val="100000"/>
              </a:lnSpc>
              <a:defRPr sz="5200">
                <a:solidFill>
                  <a:srgbClr val="FFFFFF"/>
                </a:solidFill>
                <a:uFillTx/>
                <a:latin typeface="+mj-lt"/>
                <a:ea typeface="+mj-ea"/>
                <a:cs typeface="+mj-cs"/>
                <a:sym typeface="Helvetica Neue Light"/>
              </a:defRPr>
            </a:lvl1pPr>
          </a:lstStyle>
          <a:p>
            <a:r>
              <a:t>Title Text</a:t>
            </a:r>
          </a:p>
        </p:txBody>
      </p:sp>
      <p:sp>
        <p:nvSpPr>
          <p:cNvPr id="12" name="Body Level One…"/>
          <p:cNvSpPr txBox="1">
            <a:spLocks noGrp="1"/>
          </p:cNvSpPr>
          <p:nvPr>
            <p:ph type="body" sz="half" idx="1"/>
          </p:nvPr>
        </p:nvSpPr>
        <p:spPr>
          <a:xfrm>
            <a:off x="2012950" y="2676525"/>
            <a:ext cx="6134100" cy="3362325"/>
          </a:xfrm>
          <a:prstGeom prst="rect">
            <a:avLst/>
          </a:prstGeom>
        </p:spPr>
        <p:txBody>
          <a:bodyPr lIns="28575" tIns="28575" rIns="28575" bIns="28575" anchor="ctr">
            <a:noAutofit/>
          </a:bodyPr>
          <a:lstStyle>
            <a:lvl1pPr marL="670381" marR="0" indent="-314781" defTabSz="355600">
              <a:lnSpc>
                <a:spcPct val="100000"/>
              </a:lnSpc>
              <a:spcBef>
                <a:spcPts val="2300"/>
              </a:spcBef>
              <a:buSzPct val="43000"/>
              <a:buBlip>
                <a:blip r:embed="rId3"/>
              </a:buBlip>
              <a:defRPr sz="2400">
                <a:solidFill>
                  <a:srgbClr val="FFFFFF"/>
                </a:solidFill>
                <a:uFillTx/>
                <a:latin typeface="Chalkboard"/>
                <a:ea typeface="Chalkboard"/>
                <a:cs typeface="Chalkboard"/>
                <a:sym typeface="Chalkboard"/>
              </a:defRPr>
            </a:lvl1pPr>
            <a:lvl2pPr marL="1102181" marR="0" indent="-314781" defTabSz="355600">
              <a:lnSpc>
                <a:spcPct val="100000"/>
              </a:lnSpc>
              <a:spcBef>
                <a:spcPts val="2300"/>
              </a:spcBef>
              <a:buSzPct val="43000"/>
              <a:buBlip>
                <a:blip r:embed="rId3"/>
              </a:buBlip>
              <a:defRPr sz="2400">
                <a:solidFill>
                  <a:srgbClr val="FFFFFF"/>
                </a:solidFill>
                <a:uFillTx/>
                <a:latin typeface="Chalkboard"/>
                <a:ea typeface="Chalkboard"/>
                <a:cs typeface="Chalkboard"/>
                <a:sym typeface="Chalkboard"/>
              </a:defRPr>
            </a:lvl2pPr>
            <a:lvl3pPr marL="1521281" marR="0" indent="-314781" defTabSz="355600">
              <a:lnSpc>
                <a:spcPct val="100000"/>
              </a:lnSpc>
              <a:spcBef>
                <a:spcPts val="2300"/>
              </a:spcBef>
              <a:buSzPct val="43000"/>
              <a:buBlip>
                <a:blip r:embed="rId3"/>
              </a:buBlip>
              <a:defRPr sz="2400">
                <a:solidFill>
                  <a:srgbClr val="FFFFFF"/>
                </a:solidFill>
                <a:uFillTx/>
                <a:latin typeface="Chalkboard"/>
                <a:ea typeface="Chalkboard"/>
                <a:cs typeface="Chalkboard"/>
                <a:sym typeface="Chalkboard"/>
              </a:defRPr>
            </a:lvl3pPr>
            <a:lvl4pPr marL="1965781" marR="0" indent="-314781" defTabSz="355600">
              <a:lnSpc>
                <a:spcPct val="100000"/>
              </a:lnSpc>
              <a:spcBef>
                <a:spcPts val="2300"/>
              </a:spcBef>
              <a:buSzPct val="43000"/>
              <a:buBlip>
                <a:blip r:embed="rId3"/>
              </a:buBlip>
              <a:defRPr sz="2400">
                <a:solidFill>
                  <a:srgbClr val="FFFFFF"/>
                </a:solidFill>
                <a:uFillTx/>
                <a:latin typeface="Chalkboard"/>
                <a:ea typeface="Chalkboard"/>
                <a:cs typeface="Chalkboard"/>
                <a:sym typeface="Chalkboard"/>
              </a:defRPr>
            </a:lvl4pPr>
            <a:lvl5pPr marL="2422981" marR="0" indent="-314781" defTabSz="355600">
              <a:lnSpc>
                <a:spcPct val="100000"/>
              </a:lnSpc>
              <a:spcBef>
                <a:spcPts val="2300"/>
              </a:spcBef>
              <a:buSzPct val="43000"/>
              <a:buBlip>
                <a:blip r:embed="rId3"/>
              </a:buBlip>
              <a:defRPr sz="2400">
                <a:solidFill>
                  <a:srgbClr val="FFFFFF"/>
                </a:solidFill>
                <a:uFillTx/>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4980606" y="6410325"/>
            <a:ext cx="201215" cy="233098"/>
          </a:xfrm>
          <a:prstGeom prst="rect">
            <a:avLst/>
          </a:prstGeom>
        </p:spPr>
        <p:txBody>
          <a:bodyPr wrap="none" lIns="28575" tIns="28575" rIns="28575" bIns="28575"/>
          <a:lstStyle>
            <a:lvl1pPr algn="ctr" defTabSz="355600">
              <a:defRPr sz="1100">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ream">
    <p:bg>
      <p:bgPr>
        <a:solidFill>
          <a:srgbClr val="0047AA"/>
        </a:solidFill>
        <a:effectLst/>
      </p:bgPr>
    </p:bg>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651000" y="1028700"/>
            <a:ext cx="6858001" cy="1257300"/>
          </a:xfrm>
          <a:prstGeom prst="rect">
            <a:avLst/>
          </a:prstGeom>
        </p:spPr>
        <p:txBody>
          <a:bodyPr lIns="38100" tIns="38100" rIns="38100" bIns="38100">
            <a:noAutofit/>
          </a:bodyPr>
          <a:lstStyle>
            <a:lvl1pPr marL="44450" marR="45155" algn="ctr" defTabSz="914400">
              <a:lnSpc>
                <a:spcPct val="100000"/>
              </a:lnSpc>
              <a:defRPr sz="4600" b="1">
                <a:solidFill>
                  <a:srgbClr val="EAEBFF"/>
                </a:solidFill>
                <a:effectLst>
                  <a:outerShdw blurRad="12700" dist="25400" dir="2700000" rotWithShape="0">
                    <a:srgbClr val="000000"/>
                  </a:outerShdw>
                </a:effectLst>
                <a:uFill>
                  <a:solidFill>
                    <a:srgbClr val="EAEBFF"/>
                  </a:solidFill>
                </a:uFill>
                <a:latin typeface="Lucida Grande"/>
                <a:ea typeface="Lucida Grande"/>
                <a:cs typeface="Lucida Grande"/>
                <a:sym typeface="Lucida Grande"/>
              </a:defRPr>
            </a:lvl1pPr>
          </a:lstStyle>
          <a:p>
            <a:r>
              <a:t>Title Text</a:t>
            </a:r>
          </a:p>
        </p:txBody>
      </p:sp>
      <p:sp>
        <p:nvSpPr>
          <p:cNvPr id="91" name="Body Level One…"/>
          <p:cNvSpPr txBox="1">
            <a:spLocks noGrp="1"/>
          </p:cNvSpPr>
          <p:nvPr>
            <p:ph type="body" sz="half" idx="1"/>
          </p:nvPr>
        </p:nvSpPr>
        <p:spPr>
          <a:xfrm>
            <a:off x="1651000" y="2286000"/>
            <a:ext cx="6858001" cy="4381500"/>
          </a:xfrm>
          <a:prstGeom prst="rect">
            <a:avLst/>
          </a:prstGeom>
        </p:spPr>
        <p:txBody>
          <a:bodyPr lIns="38100" tIns="38100" rIns="38100" bIns="38100">
            <a:noAutofit/>
          </a:bodyPr>
          <a:lstStyle>
            <a:lvl1pPr marL="362416" marR="45155" indent="-322729" defTabSz="914400">
              <a:lnSpc>
                <a:spcPct val="100000"/>
              </a:lnSpc>
              <a:buClr>
                <a:srgbClr val="FFD300"/>
              </a:buClr>
              <a:buSzPct val="69000"/>
              <a:buChar char=""/>
              <a:defRPr sz="3200">
                <a:solidFill>
                  <a:srgbClr val="FFFFFF"/>
                </a:solidFill>
                <a:effectLst>
                  <a:outerShdw blurRad="12700" dist="25400" dir="2700000" rotWithShape="0">
                    <a:srgbClr val="000000"/>
                  </a:outerShdw>
                </a:effectLst>
                <a:uFill>
                  <a:solidFill>
                    <a:srgbClr val="FFFFFF"/>
                  </a:solidFill>
                </a:uFill>
                <a:latin typeface="Lucida Grande"/>
                <a:ea typeface="Lucida Grande"/>
                <a:cs typeface="Lucida Grande"/>
                <a:sym typeface="Lucida Grande"/>
              </a:defRPr>
            </a:lvl1pPr>
            <a:lvl2pPr marL="731837" marR="45155" indent="-285750" defTabSz="914400">
              <a:lnSpc>
                <a:spcPct val="100000"/>
              </a:lnSpc>
              <a:spcBef>
                <a:spcPts val="700"/>
              </a:spcBef>
              <a:buClr>
                <a:srgbClr val="B89CE6"/>
              </a:buClr>
              <a:buSzPct val="69000"/>
              <a:buChar char=""/>
              <a:defRPr sz="3000">
                <a:solidFill>
                  <a:srgbClr val="FFFFFF"/>
                </a:solidFill>
                <a:effectLst>
                  <a:outerShdw blurRad="12700" dist="25400" dir="2700000" rotWithShape="0">
                    <a:srgbClr val="000000"/>
                  </a:outerShdw>
                </a:effectLst>
                <a:uFill>
                  <a:solidFill>
                    <a:srgbClr val="FFFFFF"/>
                  </a:solidFill>
                </a:uFill>
                <a:latin typeface="Lucida Grande"/>
                <a:ea typeface="Lucida Grande"/>
                <a:cs typeface="Lucida Grande"/>
                <a:sym typeface="Lucida Grande"/>
              </a:defRPr>
            </a:lvl2pPr>
            <a:lvl3pPr marL="1114302" marR="45155" indent="-211015" defTabSz="914400">
              <a:lnSpc>
                <a:spcPct val="100000"/>
              </a:lnSpc>
              <a:spcBef>
                <a:spcPts val="600"/>
              </a:spcBef>
              <a:buClr>
                <a:srgbClr val="EAEBFF"/>
              </a:buClr>
              <a:buSzPct val="69000"/>
              <a:buChar char=""/>
              <a:defRPr sz="2400">
                <a:solidFill>
                  <a:srgbClr val="FFFFFF"/>
                </a:solidFill>
                <a:effectLst>
                  <a:outerShdw blurRad="12700" dist="25400" dir="2700000" rotWithShape="0">
                    <a:srgbClr val="000000"/>
                  </a:outerShdw>
                </a:effectLst>
                <a:uFill>
                  <a:solidFill>
                    <a:srgbClr val="FFFFFF"/>
                  </a:solidFill>
                </a:uFill>
                <a:latin typeface="Lucida Grande"/>
                <a:ea typeface="Lucida Grande"/>
                <a:cs typeface="Lucida Grande"/>
                <a:sym typeface="Lucida Grande"/>
              </a:defRPr>
            </a:lvl3pPr>
            <a:lvl4pPr marL="1568305" marR="45155" indent="-207818" defTabSz="914400">
              <a:lnSpc>
                <a:spcPct val="100000"/>
              </a:lnSpc>
              <a:spcBef>
                <a:spcPts val="500"/>
              </a:spcBef>
              <a:buClr>
                <a:srgbClr val="B89CE6"/>
              </a:buClr>
              <a:buSzPct val="69000"/>
              <a:buChar char=""/>
              <a:defRPr sz="2000">
                <a:solidFill>
                  <a:srgbClr val="FFFFFF"/>
                </a:solidFill>
                <a:effectLst>
                  <a:outerShdw blurRad="12700" dist="25400" dir="2700000" rotWithShape="0">
                    <a:srgbClr val="000000"/>
                  </a:outerShdw>
                </a:effectLst>
                <a:uFill>
                  <a:solidFill>
                    <a:srgbClr val="FFFFFF"/>
                  </a:solidFill>
                </a:uFill>
                <a:latin typeface="Lucida Grande"/>
                <a:ea typeface="Lucida Grande"/>
                <a:cs typeface="Lucida Grande"/>
                <a:sym typeface="Lucida Grande"/>
              </a:defRPr>
            </a:lvl4pPr>
            <a:lvl5pPr marL="2025505" marR="45155" indent="-207818" defTabSz="914400">
              <a:lnSpc>
                <a:spcPct val="100000"/>
              </a:lnSpc>
              <a:spcBef>
                <a:spcPts val="500"/>
              </a:spcBef>
              <a:buClr>
                <a:srgbClr val="FFD300"/>
              </a:buClr>
              <a:buSzPct val="69000"/>
              <a:buChar char=""/>
              <a:defRPr sz="2000">
                <a:solidFill>
                  <a:srgbClr val="FFFFFF"/>
                </a:solidFill>
                <a:effectLst>
                  <a:outerShdw blurRad="12700" dist="25400" dir="2700000" rotWithShape="0">
                    <a:srgbClr val="000000"/>
                  </a:outerShdw>
                </a:effectLst>
                <a:uFill>
                  <a:solidFill>
                    <a:srgbClr val="FFFFFF"/>
                  </a:solidFill>
                </a:uFill>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7496863" y="6327978"/>
            <a:ext cx="244290" cy="224031"/>
          </a:xfrm>
          <a:prstGeom prst="rect">
            <a:avLst/>
          </a:prstGeom>
        </p:spPr>
        <p:txBody>
          <a:bodyPr wrap="none" lIns="38100" tIns="38100" rIns="38100" bIns="38100" anchor="b"/>
          <a:lstStyle>
            <a:lvl1pPr algn="ctr" defTabSz="457200">
              <a:defRPr sz="1100">
                <a:solidFill>
                  <a:srgbClr val="FFFFFF"/>
                </a:solidFill>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99" name="Title Text"/>
          <p:cNvSpPr txBox="1">
            <a:spLocks noGrp="1"/>
          </p:cNvSpPr>
          <p:nvPr>
            <p:ph type="title"/>
          </p:nvPr>
        </p:nvSpPr>
        <p:spPr>
          <a:xfrm>
            <a:off x="2012950" y="2695575"/>
            <a:ext cx="6134100" cy="2228850"/>
          </a:xfrm>
          <a:prstGeom prst="rect">
            <a:avLst/>
          </a:prstGeom>
        </p:spPr>
        <p:txBody>
          <a:bodyPr lIns="28575" tIns="28575" rIns="28575" bIns="28575">
            <a:noAutofit/>
          </a:bodyPr>
          <a:lstStyle>
            <a:lvl1pPr marR="0" algn="ctr" defTabSz="457200">
              <a:lnSpc>
                <a:spcPct val="100000"/>
              </a:lnSpc>
              <a:defRPr sz="6200">
                <a:solidFill>
                  <a:srgbClr val="FFFFFF"/>
                </a:solidFill>
                <a:uFillTx/>
                <a:latin typeface="Gill Sans"/>
                <a:ea typeface="Gill Sans"/>
                <a:cs typeface="Gill Sans"/>
                <a:sym typeface="Gill Sans"/>
              </a:defRPr>
            </a:lvl1pPr>
          </a:lstStyle>
          <a:p>
            <a:r>
              <a:t>Title Text</a:t>
            </a:r>
          </a:p>
        </p:txBody>
      </p:sp>
      <p:sp>
        <p:nvSpPr>
          <p:cNvPr id="100"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2012950" y="1914525"/>
            <a:ext cx="6134100" cy="1933575"/>
          </a:xfrm>
          <a:prstGeom prst="rect">
            <a:avLst/>
          </a:prstGeom>
        </p:spPr>
        <p:txBody>
          <a:bodyPr lIns="28575" tIns="28575" rIns="28575" bIns="28575" anchor="b">
            <a:noAutofit/>
          </a:bodyPr>
          <a:lstStyle>
            <a:lvl1pPr marR="0" algn="ctr" defTabSz="457200">
              <a:lnSpc>
                <a:spcPct val="100000"/>
              </a:lnSpc>
              <a:defRPr sz="6200" b="1">
                <a:solidFill>
                  <a:srgbClr val="FFFFFF"/>
                </a:solidFill>
                <a:uFillTx/>
                <a:latin typeface="+mn-lt"/>
                <a:ea typeface="+mn-ea"/>
                <a:cs typeface="+mn-cs"/>
                <a:sym typeface="Optima"/>
              </a:defRPr>
            </a:lvl1pPr>
          </a:lstStyle>
          <a:p>
            <a:r>
              <a:t>Title Text</a:t>
            </a:r>
          </a:p>
        </p:txBody>
      </p:sp>
      <p:sp>
        <p:nvSpPr>
          <p:cNvPr id="115" name="Body Level One…"/>
          <p:cNvSpPr txBox="1">
            <a:spLocks noGrp="1"/>
          </p:cNvSpPr>
          <p:nvPr>
            <p:ph type="body" sz="quarter" idx="1"/>
          </p:nvPr>
        </p:nvSpPr>
        <p:spPr>
          <a:xfrm>
            <a:off x="2012950" y="3895725"/>
            <a:ext cx="6134100" cy="2133600"/>
          </a:xfrm>
          <a:prstGeom prst="rect">
            <a:avLst/>
          </a:prstGeom>
        </p:spPr>
        <p:txBody>
          <a:bodyPr lIns="28575" tIns="28575" rIns="28575" bIns="28575">
            <a:noAutofit/>
          </a:bodyPr>
          <a:lstStyle>
            <a:lvl1pPr marL="0" marR="0" indent="0" algn="ctr" defTabSz="457200">
              <a:lnSpc>
                <a:spcPct val="100000"/>
              </a:lnSpc>
              <a:spcBef>
                <a:spcPts val="0"/>
              </a:spcBef>
              <a:buSzTx/>
              <a:buNone/>
              <a:defRPr sz="2600">
                <a:solidFill>
                  <a:srgbClr val="FFFFFF"/>
                </a:solidFill>
                <a:uFillTx/>
                <a:latin typeface="+mn-lt"/>
                <a:ea typeface="+mn-ea"/>
                <a:cs typeface="+mn-cs"/>
                <a:sym typeface="Optima"/>
              </a:defRPr>
            </a:lvl1pPr>
            <a:lvl2pPr marL="0" marR="0" indent="0" algn="ctr" defTabSz="457200">
              <a:lnSpc>
                <a:spcPct val="100000"/>
              </a:lnSpc>
              <a:spcBef>
                <a:spcPts val="0"/>
              </a:spcBef>
              <a:buSzTx/>
              <a:buNone/>
              <a:defRPr sz="2600">
                <a:solidFill>
                  <a:srgbClr val="FFFFFF"/>
                </a:solidFill>
                <a:uFillTx/>
                <a:latin typeface="+mn-lt"/>
                <a:ea typeface="+mn-ea"/>
                <a:cs typeface="+mn-cs"/>
                <a:sym typeface="Optima"/>
              </a:defRPr>
            </a:lvl2pPr>
            <a:lvl3pPr marL="0" marR="0" indent="0" algn="ctr" defTabSz="457200">
              <a:lnSpc>
                <a:spcPct val="100000"/>
              </a:lnSpc>
              <a:spcBef>
                <a:spcPts val="0"/>
              </a:spcBef>
              <a:buSzTx/>
              <a:buNone/>
              <a:defRPr sz="2600">
                <a:solidFill>
                  <a:srgbClr val="FFFFFF"/>
                </a:solidFill>
                <a:uFillTx/>
                <a:latin typeface="+mn-lt"/>
                <a:ea typeface="+mn-ea"/>
                <a:cs typeface="+mn-cs"/>
                <a:sym typeface="Optima"/>
              </a:defRPr>
            </a:lvl3pPr>
            <a:lvl4pPr marL="0" marR="0" indent="0" algn="ctr" defTabSz="457200">
              <a:lnSpc>
                <a:spcPct val="100000"/>
              </a:lnSpc>
              <a:spcBef>
                <a:spcPts val="0"/>
              </a:spcBef>
              <a:buSzTx/>
              <a:buNone/>
              <a:defRPr sz="2600">
                <a:solidFill>
                  <a:srgbClr val="FFFFFF"/>
                </a:solidFill>
                <a:uFillTx/>
                <a:latin typeface="+mn-lt"/>
                <a:ea typeface="+mn-ea"/>
                <a:cs typeface="+mn-cs"/>
                <a:sym typeface="Optima"/>
              </a:defRPr>
            </a:lvl4pPr>
            <a:lvl5pPr marL="0" marR="0" indent="0" algn="ctr" defTabSz="457200">
              <a:lnSpc>
                <a:spcPct val="100000"/>
              </a:lnSpc>
              <a:spcBef>
                <a:spcPts val="0"/>
              </a:spcBef>
              <a:buSzTx/>
              <a:buNone/>
              <a:defRPr sz="2600">
                <a:solidFill>
                  <a:srgbClr val="FFFFFF"/>
                </a:solidFill>
                <a:uFillTx/>
                <a:latin typeface="+mn-lt"/>
                <a:ea typeface="+mn-ea"/>
                <a:cs typeface="+mn-cs"/>
                <a:sym typeface="Optima"/>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2012950" y="1104900"/>
            <a:ext cx="6134100" cy="1428751"/>
          </a:xfrm>
          <a:prstGeom prst="rect">
            <a:avLst/>
          </a:prstGeom>
        </p:spPr>
        <p:txBody>
          <a:bodyPr lIns="28575" tIns="28575" rIns="28575" bIns="28575">
            <a:noAutofit/>
          </a:bodyPr>
          <a:lstStyle>
            <a:lvl1pPr marR="0" algn="ctr" defTabSz="457200">
              <a:lnSpc>
                <a:spcPct val="100000"/>
              </a:lnSpc>
              <a:defRPr sz="6200">
                <a:solidFill>
                  <a:srgbClr val="FFFFFF"/>
                </a:solidFill>
                <a:uFillTx/>
                <a:latin typeface="Gill Sans"/>
                <a:ea typeface="Gill Sans"/>
                <a:cs typeface="Gill Sans"/>
                <a:sym typeface="Gill Sans"/>
              </a:defRPr>
            </a:lvl1pPr>
          </a:lstStyle>
          <a:p>
            <a:r>
              <a:t>Title Text</a:t>
            </a:r>
          </a:p>
        </p:txBody>
      </p:sp>
      <p:sp>
        <p:nvSpPr>
          <p:cNvPr id="124" name="Body Level One…"/>
          <p:cNvSpPr txBox="1">
            <a:spLocks noGrp="1"/>
          </p:cNvSpPr>
          <p:nvPr>
            <p:ph type="body" sz="half" idx="1"/>
          </p:nvPr>
        </p:nvSpPr>
        <p:spPr>
          <a:xfrm>
            <a:off x="2012950" y="2571750"/>
            <a:ext cx="6134100" cy="3352800"/>
          </a:xfrm>
          <a:prstGeom prst="rect">
            <a:avLst/>
          </a:prstGeom>
        </p:spPr>
        <p:txBody>
          <a:bodyPr lIns="28575" tIns="28575" rIns="28575" bIns="28575" numCol="2" spcCol="306704">
            <a:noAutofit/>
          </a:bodyPr>
          <a:lstStyle>
            <a:lvl1pPr marL="608220" marR="0" indent="-354220" defTabSz="457200">
              <a:lnSpc>
                <a:spcPct val="100000"/>
              </a:lnSpc>
              <a:spcBef>
                <a:spcPts val="3000"/>
              </a:spcBef>
              <a:buSzPct val="171000"/>
              <a:defRPr sz="2200">
                <a:solidFill>
                  <a:srgbClr val="FFFFFF"/>
                </a:solidFill>
                <a:uFillTx/>
                <a:latin typeface="Gill Sans"/>
                <a:ea typeface="Gill Sans"/>
                <a:cs typeface="Gill Sans"/>
                <a:sym typeface="Gill Sans"/>
              </a:defRPr>
            </a:lvl1pPr>
            <a:lvl2pPr marL="951120" marR="0" indent="-354220" defTabSz="457200">
              <a:lnSpc>
                <a:spcPct val="100000"/>
              </a:lnSpc>
              <a:spcBef>
                <a:spcPts val="3000"/>
              </a:spcBef>
              <a:buSzPct val="171000"/>
              <a:buChar char="•"/>
              <a:defRPr sz="2200">
                <a:solidFill>
                  <a:srgbClr val="FFFFFF"/>
                </a:solidFill>
                <a:uFillTx/>
                <a:latin typeface="Gill Sans"/>
                <a:ea typeface="Gill Sans"/>
                <a:cs typeface="Gill Sans"/>
                <a:sym typeface="Gill Sans"/>
              </a:defRPr>
            </a:lvl2pPr>
            <a:lvl3pPr marL="1294020" marR="0" indent="-354220" defTabSz="457200">
              <a:lnSpc>
                <a:spcPct val="100000"/>
              </a:lnSpc>
              <a:spcBef>
                <a:spcPts val="3000"/>
              </a:spcBef>
              <a:buSzPct val="171000"/>
              <a:defRPr sz="2200">
                <a:solidFill>
                  <a:srgbClr val="FFFFFF"/>
                </a:solidFill>
                <a:uFillTx/>
                <a:latin typeface="Gill Sans"/>
                <a:ea typeface="Gill Sans"/>
                <a:cs typeface="Gill Sans"/>
                <a:sym typeface="Gill Sans"/>
              </a:defRPr>
            </a:lvl3pPr>
            <a:lvl4pPr marL="1649620" marR="0" indent="-354220" defTabSz="457200">
              <a:lnSpc>
                <a:spcPct val="100000"/>
              </a:lnSpc>
              <a:spcBef>
                <a:spcPts val="3000"/>
              </a:spcBef>
              <a:buSzPct val="171000"/>
              <a:buChar char="•"/>
              <a:defRPr sz="2200">
                <a:solidFill>
                  <a:srgbClr val="FFFFFF"/>
                </a:solidFill>
                <a:uFillTx/>
                <a:latin typeface="Gill Sans"/>
                <a:ea typeface="Gill Sans"/>
                <a:cs typeface="Gill Sans"/>
                <a:sym typeface="Gill Sans"/>
              </a:defRPr>
            </a:lvl4pPr>
            <a:lvl5pPr marL="1992520" marR="0" indent="-354220" defTabSz="457200">
              <a:lnSpc>
                <a:spcPct val="100000"/>
              </a:lnSpc>
              <a:spcBef>
                <a:spcPts val="3000"/>
              </a:spcBef>
              <a:buSzPct val="171000"/>
              <a:buChar char="•"/>
              <a:defRPr sz="22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32" name="Title Text"/>
          <p:cNvSpPr txBox="1">
            <a:spLocks noGrp="1"/>
          </p:cNvSpPr>
          <p:nvPr>
            <p:ph type="title"/>
          </p:nvPr>
        </p:nvSpPr>
        <p:spPr>
          <a:xfrm>
            <a:off x="2012950" y="1104900"/>
            <a:ext cx="6134100" cy="1428751"/>
          </a:xfrm>
          <a:prstGeom prst="rect">
            <a:avLst/>
          </a:prstGeom>
        </p:spPr>
        <p:txBody>
          <a:bodyPr lIns="28575" tIns="28575" rIns="28575" bIns="28575">
            <a:noAutofit/>
          </a:bodyPr>
          <a:lstStyle>
            <a:lvl1pPr marR="0" algn="ctr" defTabSz="457200">
              <a:lnSpc>
                <a:spcPct val="100000"/>
              </a:lnSpc>
              <a:defRPr sz="6200">
                <a:solidFill>
                  <a:srgbClr val="FFFFFF"/>
                </a:solidFill>
                <a:uFillTx/>
                <a:latin typeface="Gill Sans"/>
                <a:ea typeface="Gill Sans"/>
                <a:cs typeface="Gill Sans"/>
                <a:sym typeface="Gill Sans"/>
              </a:defRPr>
            </a:lvl1pPr>
          </a:lstStyle>
          <a:p>
            <a:r>
              <a:t>Title Text</a:t>
            </a:r>
          </a:p>
        </p:txBody>
      </p:sp>
      <p:sp>
        <p:nvSpPr>
          <p:cNvPr id="133" name="Body Level One…"/>
          <p:cNvSpPr txBox="1">
            <a:spLocks noGrp="1"/>
          </p:cNvSpPr>
          <p:nvPr>
            <p:ph type="body" sz="half" idx="1"/>
          </p:nvPr>
        </p:nvSpPr>
        <p:spPr>
          <a:xfrm>
            <a:off x="2012950" y="2571750"/>
            <a:ext cx="6134100" cy="3352800"/>
          </a:xfrm>
          <a:prstGeom prst="rect">
            <a:avLst/>
          </a:prstGeom>
        </p:spPr>
        <p:txBody>
          <a:bodyPr lIns="28575" tIns="28575" rIns="28575" bIns="28575" anchor="ctr">
            <a:noAutofit/>
          </a:bodyPr>
          <a:lstStyle>
            <a:lvl1pPr marL="670718" marR="0" indent="-416718" defTabSz="457200">
              <a:lnSpc>
                <a:spcPct val="100000"/>
              </a:lnSpc>
              <a:spcBef>
                <a:spcPts val="1800"/>
              </a:spcBef>
              <a:buSzPct val="171000"/>
              <a:defRPr sz="3000">
                <a:solidFill>
                  <a:srgbClr val="FFFFFF"/>
                </a:solidFill>
                <a:uFillTx/>
                <a:latin typeface="Gill Sans"/>
                <a:ea typeface="Gill Sans"/>
                <a:cs typeface="Gill Sans"/>
                <a:sym typeface="Gill Sans"/>
              </a:defRPr>
            </a:lvl1pPr>
            <a:lvl2pPr marL="1013618" marR="0" indent="-416718" defTabSz="457200">
              <a:lnSpc>
                <a:spcPct val="100000"/>
              </a:lnSpc>
              <a:spcBef>
                <a:spcPts val="1800"/>
              </a:spcBef>
              <a:buSzPct val="171000"/>
              <a:buChar char="•"/>
              <a:defRPr sz="3000">
                <a:solidFill>
                  <a:srgbClr val="FFFFFF"/>
                </a:solidFill>
                <a:uFillTx/>
                <a:latin typeface="Gill Sans"/>
                <a:ea typeface="Gill Sans"/>
                <a:cs typeface="Gill Sans"/>
                <a:sym typeface="Gill Sans"/>
              </a:defRPr>
            </a:lvl2pPr>
            <a:lvl3pPr marL="1356518" marR="0" indent="-416718" defTabSz="457200">
              <a:lnSpc>
                <a:spcPct val="100000"/>
              </a:lnSpc>
              <a:spcBef>
                <a:spcPts val="1800"/>
              </a:spcBef>
              <a:buSzPct val="171000"/>
              <a:defRPr sz="3000">
                <a:solidFill>
                  <a:srgbClr val="FFFFFF"/>
                </a:solidFill>
                <a:uFillTx/>
                <a:latin typeface="Gill Sans"/>
                <a:ea typeface="Gill Sans"/>
                <a:cs typeface="Gill Sans"/>
                <a:sym typeface="Gill Sans"/>
              </a:defRPr>
            </a:lvl3pPr>
            <a:lvl4pPr marL="1712118" marR="0" indent="-416718" defTabSz="457200">
              <a:lnSpc>
                <a:spcPct val="100000"/>
              </a:lnSpc>
              <a:spcBef>
                <a:spcPts val="1800"/>
              </a:spcBef>
              <a:buSzPct val="171000"/>
              <a:buChar char="•"/>
              <a:defRPr sz="3000">
                <a:solidFill>
                  <a:srgbClr val="FFFFFF"/>
                </a:solidFill>
                <a:uFillTx/>
                <a:latin typeface="Gill Sans"/>
                <a:ea typeface="Gill Sans"/>
                <a:cs typeface="Gill Sans"/>
                <a:sym typeface="Gill Sans"/>
              </a:defRPr>
            </a:lvl4pPr>
            <a:lvl5pPr marL="2055018" marR="0" indent="-416718" defTabSz="457200">
              <a:lnSpc>
                <a:spcPct val="100000"/>
              </a:lnSpc>
              <a:spcBef>
                <a:spcPts val="1800"/>
              </a:spcBef>
              <a:buSzPct val="171000"/>
              <a:buChar char="•"/>
              <a:defRPr sz="30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Blank copy">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xfrm>
            <a:off x="1350640" y="6234112"/>
            <a:ext cx="281633" cy="266701"/>
          </a:xfrm>
          <a:prstGeom prst="rect">
            <a:avLst/>
          </a:prstGeom>
        </p:spPr>
        <p:txBody>
          <a:bodyPr wrap="none" lIns="38100" tIns="38100" rIns="38100" bIns="38100" anchor="ctr"/>
          <a:lstStyle>
            <a:lvl1pPr algn="ctr" defTabSz="457200">
              <a:defRPr sz="1200">
                <a:solidFill>
                  <a:srgbClr val="00748E"/>
                </a:solidFill>
                <a:uFill>
                  <a:solidFill>
                    <a:srgbClr val="00748E"/>
                  </a:solidFill>
                </a:uFill>
                <a:latin typeface="Lucida Grande"/>
                <a:ea typeface="Lucida Grande"/>
                <a:cs typeface="Lucida Grande"/>
                <a:sym typeface="Lucida Grande"/>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48" name="Title Text"/>
          <p:cNvSpPr txBox="1">
            <a:spLocks noGrp="1"/>
          </p:cNvSpPr>
          <p:nvPr>
            <p:ph type="title"/>
          </p:nvPr>
        </p:nvSpPr>
        <p:spPr>
          <a:xfrm>
            <a:off x="2012950" y="1914525"/>
            <a:ext cx="6134100" cy="1933575"/>
          </a:xfrm>
          <a:prstGeom prst="rect">
            <a:avLst/>
          </a:prstGeom>
        </p:spPr>
        <p:txBody>
          <a:bodyPr lIns="28575" tIns="28575" rIns="28575" bIns="28575" anchor="b">
            <a:noAutofit/>
          </a:bodyPr>
          <a:lstStyle>
            <a:lvl1pPr marR="0" algn="ctr" defTabSz="457200">
              <a:lnSpc>
                <a:spcPct val="100000"/>
              </a:lnSpc>
              <a:defRPr sz="6200" b="1">
                <a:solidFill>
                  <a:srgbClr val="FFFFFF"/>
                </a:solidFill>
                <a:uFillTx/>
                <a:latin typeface="+mn-lt"/>
                <a:ea typeface="+mn-ea"/>
                <a:cs typeface="+mn-cs"/>
                <a:sym typeface="Optima"/>
              </a:defRPr>
            </a:lvl1pPr>
          </a:lstStyle>
          <a:p>
            <a:r>
              <a:t>Title Text</a:t>
            </a:r>
          </a:p>
        </p:txBody>
      </p:sp>
      <p:sp>
        <p:nvSpPr>
          <p:cNvPr id="149" name="Body Level One…"/>
          <p:cNvSpPr txBox="1">
            <a:spLocks noGrp="1"/>
          </p:cNvSpPr>
          <p:nvPr>
            <p:ph type="body" sz="quarter" idx="1"/>
          </p:nvPr>
        </p:nvSpPr>
        <p:spPr>
          <a:xfrm>
            <a:off x="2012950" y="3895725"/>
            <a:ext cx="6134100" cy="2133600"/>
          </a:xfrm>
          <a:prstGeom prst="rect">
            <a:avLst/>
          </a:prstGeom>
        </p:spPr>
        <p:txBody>
          <a:bodyPr lIns="28575" tIns="28575" rIns="28575" bIns="28575">
            <a:noAutofit/>
          </a:bodyPr>
          <a:lstStyle>
            <a:lvl1pPr marL="0" marR="0" indent="0" algn="ctr" defTabSz="457200">
              <a:lnSpc>
                <a:spcPct val="100000"/>
              </a:lnSpc>
              <a:spcBef>
                <a:spcPts val="0"/>
              </a:spcBef>
              <a:buSzTx/>
              <a:buNone/>
              <a:defRPr sz="2600">
                <a:solidFill>
                  <a:srgbClr val="FFFFFF"/>
                </a:solidFill>
                <a:uFillTx/>
                <a:latin typeface="+mn-lt"/>
                <a:ea typeface="+mn-ea"/>
                <a:cs typeface="+mn-cs"/>
                <a:sym typeface="Optima"/>
              </a:defRPr>
            </a:lvl1pPr>
            <a:lvl2pPr marL="0" marR="0" indent="0" algn="ctr" defTabSz="457200">
              <a:lnSpc>
                <a:spcPct val="100000"/>
              </a:lnSpc>
              <a:spcBef>
                <a:spcPts val="0"/>
              </a:spcBef>
              <a:buSzTx/>
              <a:buNone/>
              <a:defRPr sz="2600">
                <a:solidFill>
                  <a:srgbClr val="FFFFFF"/>
                </a:solidFill>
                <a:uFillTx/>
                <a:latin typeface="+mn-lt"/>
                <a:ea typeface="+mn-ea"/>
                <a:cs typeface="+mn-cs"/>
                <a:sym typeface="Optima"/>
              </a:defRPr>
            </a:lvl2pPr>
            <a:lvl3pPr marL="0" marR="0" indent="0" algn="ctr" defTabSz="457200">
              <a:lnSpc>
                <a:spcPct val="100000"/>
              </a:lnSpc>
              <a:spcBef>
                <a:spcPts val="0"/>
              </a:spcBef>
              <a:buSzTx/>
              <a:buNone/>
              <a:defRPr sz="2600">
                <a:solidFill>
                  <a:srgbClr val="FFFFFF"/>
                </a:solidFill>
                <a:uFillTx/>
                <a:latin typeface="+mn-lt"/>
                <a:ea typeface="+mn-ea"/>
                <a:cs typeface="+mn-cs"/>
                <a:sym typeface="Optima"/>
              </a:defRPr>
            </a:lvl3pPr>
            <a:lvl4pPr marL="0" marR="0" indent="0" algn="ctr" defTabSz="457200">
              <a:lnSpc>
                <a:spcPct val="100000"/>
              </a:lnSpc>
              <a:spcBef>
                <a:spcPts val="0"/>
              </a:spcBef>
              <a:buSzTx/>
              <a:buNone/>
              <a:defRPr sz="2600">
                <a:solidFill>
                  <a:srgbClr val="FFFFFF"/>
                </a:solidFill>
                <a:uFillTx/>
                <a:latin typeface="+mn-lt"/>
                <a:ea typeface="+mn-ea"/>
                <a:cs typeface="+mn-cs"/>
                <a:sym typeface="Optima"/>
              </a:defRPr>
            </a:lvl4pPr>
            <a:lvl5pPr marL="0" marR="0" indent="0" algn="ctr" defTabSz="457200">
              <a:lnSpc>
                <a:spcPct val="100000"/>
              </a:lnSpc>
              <a:spcBef>
                <a:spcPts val="0"/>
              </a:spcBef>
              <a:buSzTx/>
              <a:buNone/>
              <a:defRPr sz="2600">
                <a:solidFill>
                  <a:srgbClr val="FFFFFF"/>
                </a:solidFill>
                <a:uFillTx/>
                <a:latin typeface="+mn-lt"/>
                <a:ea typeface="+mn-ea"/>
                <a:cs typeface="+mn-cs"/>
                <a:sym typeface="Optima"/>
              </a:defRPr>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ster #2">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xfrm>
            <a:off x="1350640" y="6234112"/>
            <a:ext cx="281633" cy="266701"/>
          </a:xfrm>
          <a:prstGeom prst="rect">
            <a:avLst/>
          </a:prstGeom>
        </p:spPr>
        <p:txBody>
          <a:bodyPr wrap="none" lIns="38100" tIns="38100" rIns="38100" bIns="38100" anchor="ctr"/>
          <a:lstStyle>
            <a:lvl1pPr algn="ctr" defTabSz="457200">
              <a:defRPr sz="1200">
                <a:solidFill>
                  <a:srgbClr val="00748E"/>
                </a:solidFill>
                <a:uFill>
                  <a:solidFill>
                    <a:srgbClr val="00748E"/>
                  </a:solidFill>
                </a:uFill>
                <a:latin typeface="Lucida Grande"/>
                <a:ea typeface="Lucida Grande"/>
                <a:cs typeface="Lucida Grande"/>
                <a:sym typeface="Lucida Grande"/>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2257472" y="2063047"/>
            <a:ext cx="5645055" cy="1781208"/>
          </a:xfrm>
          <a:prstGeom prst="rect">
            <a:avLst/>
          </a:prstGeom>
        </p:spPr>
        <p:txBody>
          <a:bodyPr lIns="27402" tIns="27402" rIns="27402" bIns="27402" anchor="b"/>
          <a:lstStyle>
            <a:lvl1pPr marR="0" algn="ctr" defTabSz="456405">
              <a:lnSpc>
                <a:spcPct val="100000"/>
              </a:lnSpc>
              <a:defRPr sz="5600">
                <a:uFillTx/>
                <a:latin typeface="Helvetica Light"/>
                <a:ea typeface="Helvetica Light"/>
                <a:cs typeface="Helvetica Light"/>
                <a:sym typeface="Helvetica Light"/>
              </a:defRPr>
            </a:lvl1pPr>
          </a:lstStyle>
          <a:p>
            <a:r>
              <a:t>Title Text</a:t>
            </a:r>
          </a:p>
        </p:txBody>
      </p:sp>
      <p:sp>
        <p:nvSpPr>
          <p:cNvPr id="165" name="Body Level One…"/>
          <p:cNvSpPr txBox="1">
            <a:spLocks noGrp="1"/>
          </p:cNvSpPr>
          <p:nvPr>
            <p:ph type="body" sz="quarter" idx="1"/>
          </p:nvPr>
        </p:nvSpPr>
        <p:spPr>
          <a:xfrm>
            <a:off x="2257472" y="3892208"/>
            <a:ext cx="5645055" cy="609723"/>
          </a:xfrm>
          <a:prstGeom prst="rect">
            <a:avLst/>
          </a:prstGeom>
        </p:spPr>
        <p:txBody>
          <a:bodyPr lIns="27402" tIns="27402" rIns="27402" bIns="27402"/>
          <a:lstStyle>
            <a:lvl1pPr marL="0" marR="0" indent="0" algn="ctr" defTabSz="456405">
              <a:lnSpc>
                <a:spcPct val="100000"/>
              </a:lnSpc>
              <a:spcBef>
                <a:spcPts val="0"/>
              </a:spcBef>
              <a:buSzTx/>
              <a:buNone/>
              <a:defRPr sz="2000">
                <a:uFillTx/>
                <a:latin typeface="Helvetica Light"/>
                <a:ea typeface="Helvetica Light"/>
                <a:cs typeface="Helvetica Light"/>
                <a:sym typeface="Helvetica Light"/>
              </a:defRPr>
            </a:lvl1pPr>
            <a:lvl2pPr marL="0" marR="0" indent="0" algn="ctr" defTabSz="456405">
              <a:lnSpc>
                <a:spcPct val="100000"/>
              </a:lnSpc>
              <a:spcBef>
                <a:spcPts val="0"/>
              </a:spcBef>
              <a:buSzTx/>
              <a:buNone/>
              <a:defRPr sz="2000">
                <a:uFillTx/>
                <a:latin typeface="Helvetica Light"/>
                <a:ea typeface="Helvetica Light"/>
                <a:cs typeface="Helvetica Light"/>
                <a:sym typeface="Helvetica Light"/>
              </a:defRPr>
            </a:lvl2pPr>
            <a:lvl3pPr marL="0" marR="0" indent="0" algn="ctr" defTabSz="456405">
              <a:lnSpc>
                <a:spcPct val="100000"/>
              </a:lnSpc>
              <a:spcBef>
                <a:spcPts val="0"/>
              </a:spcBef>
              <a:buSzTx/>
              <a:buNone/>
              <a:defRPr sz="2000">
                <a:uFillTx/>
                <a:latin typeface="Helvetica Light"/>
                <a:ea typeface="Helvetica Light"/>
                <a:cs typeface="Helvetica Light"/>
                <a:sym typeface="Helvetica Light"/>
              </a:defRPr>
            </a:lvl3pPr>
            <a:lvl4pPr marL="0" marR="0" indent="0" algn="ctr" defTabSz="456405">
              <a:lnSpc>
                <a:spcPct val="100000"/>
              </a:lnSpc>
              <a:spcBef>
                <a:spcPts val="0"/>
              </a:spcBef>
              <a:buSzTx/>
              <a:buNone/>
              <a:defRPr sz="2000">
                <a:uFillTx/>
                <a:latin typeface="Helvetica Light"/>
                <a:ea typeface="Helvetica Light"/>
                <a:cs typeface="Helvetica Light"/>
                <a:sym typeface="Helvetica Light"/>
              </a:defRPr>
            </a:lvl4pPr>
            <a:lvl5pPr marL="0" marR="0" indent="0" algn="ctr" defTabSz="456405">
              <a:lnSpc>
                <a:spcPct val="100000"/>
              </a:lnSpc>
              <a:spcBef>
                <a:spcPts val="0"/>
              </a:spcBef>
              <a:buSzTx/>
              <a:buNone/>
              <a:defRPr sz="20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4972209" y="6170097"/>
            <a:ext cx="208731" cy="207207"/>
          </a:xfrm>
          <a:prstGeom prst="rect">
            <a:avLst/>
          </a:prstGeom>
        </p:spPr>
        <p:txBody>
          <a:bodyPr wrap="none" lIns="27402" tIns="27402" rIns="27402" bIns="27402"/>
          <a:lstStyle>
            <a:lvl1pPr algn="ctr" defTabSz="456405">
              <a:defRPr sz="10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012950" y="3067050"/>
            <a:ext cx="6134100" cy="1485900"/>
          </a:xfrm>
          <a:prstGeom prst="rect">
            <a:avLst/>
          </a:prstGeom>
        </p:spPr>
        <p:txBody>
          <a:bodyPr lIns="28575" tIns="28575" rIns="28575" bIns="28575">
            <a:noAutofit/>
          </a:bodyPr>
          <a:lstStyle>
            <a:lvl1pPr marR="0" algn="ctr" defTabSz="355600">
              <a:lnSpc>
                <a:spcPct val="100000"/>
              </a:lnSpc>
              <a:defRPr sz="5200">
                <a:solidFill>
                  <a:srgbClr val="FFFFFF"/>
                </a:solidFill>
                <a:uFillTx/>
                <a:latin typeface="+mj-lt"/>
                <a:ea typeface="+mj-ea"/>
                <a:cs typeface="+mj-cs"/>
                <a:sym typeface="Helvetica Neue Light"/>
              </a:defRPr>
            </a:lvl1pPr>
          </a:lstStyle>
          <a:p>
            <a:r>
              <a:t>Title Text</a:t>
            </a:r>
          </a:p>
        </p:txBody>
      </p:sp>
      <p:sp>
        <p:nvSpPr>
          <p:cNvPr id="21" name="Slide Number"/>
          <p:cNvSpPr txBox="1">
            <a:spLocks noGrp="1"/>
          </p:cNvSpPr>
          <p:nvPr>
            <p:ph type="sldNum" sz="quarter" idx="2"/>
          </p:nvPr>
        </p:nvSpPr>
        <p:spPr>
          <a:xfrm>
            <a:off x="4980606" y="6410325"/>
            <a:ext cx="201215" cy="233098"/>
          </a:xfrm>
          <a:prstGeom prst="rect">
            <a:avLst/>
          </a:prstGeom>
        </p:spPr>
        <p:txBody>
          <a:bodyPr wrap="none" lIns="28575" tIns="28575" rIns="28575" bIns="28575"/>
          <a:lstStyle>
            <a:lvl1pPr algn="ctr" defTabSz="355600">
              <a:defRPr sz="1100">
                <a:solidFill>
                  <a:srgbClr val="FFFFFF"/>
                </a:solidFill>
                <a:uFillTx/>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2086203" y="1419072"/>
            <a:ext cx="5987594" cy="1164637"/>
          </a:xfrm>
          <a:prstGeom prst="rect">
            <a:avLst/>
          </a:prstGeom>
        </p:spPr>
        <p:txBody>
          <a:bodyPr lIns="27402" tIns="27402" rIns="27402" bIns="27402"/>
          <a:lstStyle>
            <a:lvl1pPr marR="0" algn="ctr" defTabSz="456405">
              <a:lnSpc>
                <a:spcPct val="100000"/>
              </a:lnSpc>
              <a:defRPr sz="5600">
                <a:uFillTx/>
                <a:latin typeface="Helvetica Light"/>
                <a:ea typeface="Helvetica Light"/>
                <a:cs typeface="Helvetica Light"/>
                <a:sym typeface="Helvetica Light"/>
              </a:defRPr>
            </a:lvl1pPr>
          </a:lstStyle>
          <a:p>
            <a:r>
              <a:t>Title Text</a:t>
            </a:r>
          </a:p>
        </p:txBody>
      </p:sp>
      <p:sp>
        <p:nvSpPr>
          <p:cNvPr id="174" name="Body Level One…"/>
          <p:cNvSpPr txBox="1">
            <a:spLocks noGrp="1"/>
          </p:cNvSpPr>
          <p:nvPr>
            <p:ph type="body" sz="half" idx="1"/>
          </p:nvPr>
        </p:nvSpPr>
        <p:spPr>
          <a:xfrm>
            <a:off x="2086203" y="2583707"/>
            <a:ext cx="5987594" cy="3391144"/>
          </a:xfrm>
          <a:prstGeom prst="rect">
            <a:avLst/>
          </a:prstGeom>
        </p:spPr>
        <p:txBody>
          <a:bodyPr lIns="27402" tIns="27402" rIns="27402" bIns="27402" anchor="ctr"/>
          <a:lstStyle>
            <a:lvl1pPr marL="271638" marR="0" indent="-271638" defTabSz="456405">
              <a:lnSpc>
                <a:spcPct val="100000"/>
              </a:lnSpc>
              <a:spcBef>
                <a:spcPts val="3200"/>
              </a:spcBef>
              <a:buSzPct val="75000"/>
              <a:defRPr sz="2200">
                <a:uFillTx/>
                <a:latin typeface="Helvetica Light"/>
                <a:ea typeface="Helvetica Light"/>
                <a:cs typeface="Helvetica Light"/>
                <a:sym typeface="Helvetica Light"/>
              </a:defRPr>
            </a:lvl1pPr>
            <a:lvl2pPr marL="716138" marR="0" indent="-271638" defTabSz="456405">
              <a:lnSpc>
                <a:spcPct val="100000"/>
              </a:lnSpc>
              <a:spcBef>
                <a:spcPts val="3200"/>
              </a:spcBef>
              <a:buSzPct val="75000"/>
              <a:buChar char="•"/>
              <a:defRPr sz="2200">
                <a:uFillTx/>
                <a:latin typeface="Helvetica Light"/>
                <a:ea typeface="Helvetica Light"/>
                <a:cs typeface="Helvetica Light"/>
                <a:sym typeface="Helvetica Light"/>
              </a:defRPr>
            </a:lvl2pPr>
            <a:lvl3pPr marL="1160638" marR="0" indent="-271638" defTabSz="456405">
              <a:lnSpc>
                <a:spcPct val="100000"/>
              </a:lnSpc>
              <a:spcBef>
                <a:spcPts val="3200"/>
              </a:spcBef>
              <a:buSzPct val="75000"/>
              <a:defRPr sz="2200">
                <a:uFillTx/>
                <a:latin typeface="Helvetica Light"/>
                <a:ea typeface="Helvetica Light"/>
                <a:cs typeface="Helvetica Light"/>
                <a:sym typeface="Helvetica Light"/>
              </a:defRPr>
            </a:lvl3pPr>
            <a:lvl4pPr marL="1605138" marR="0" indent="-271638" defTabSz="456405">
              <a:lnSpc>
                <a:spcPct val="100000"/>
              </a:lnSpc>
              <a:spcBef>
                <a:spcPts val="3200"/>
              </a:spcBef>
              <a:buSzPct val="75000"/>
              <a:buChar char="•"/>
              <a:defRPr sz="2200">
                <a:uFillTx/>
                <a:latin typeface="Helvetica Light"/>
                <a:ea typeface="Helvetica Light"/>
                <a:cs typeface="Helvetica Light"/>
                <a:sym typeface="Helvetica Light"/>
              </a:defRPr>
            </a:lvl4pPr>
            <a:lvl5pPr marL="2049638" marR="0" indent="-271638" defTabSz="456405">
              <a:lnSpc>
                <a:spcPct val="100000"/>
              </a:lnSpc>
              <a:spcBef>
                <a:spcPts val="3200"/>
              </a:spcBef>
              <a:buSzPct val="75000"/>
              <a:buChar char="•"/>
              <a:defRPr sz="22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4972209" y="6170097"/>
            <a:ext cx="208731" cy="207207"/>
          </a:xfrm>
          <a:prstGeom prst="rect">
            <a:avLst/>
          </a:prstGeom>
        </p:spPr>
        <p:txBody>
          <a:bodyPr wrap="none" lIns="27402" tIns="27402" rIns="27402" bIns="27402"/>
          <a:lstStyle>
            <a:lvl1pPr algn="ctr" defTabSz="456405">
              <a:defRPr sz="10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1841500" y="952500"/>
            <a:ext cx="6477001" cy="1971675"/>
          </a:xfrm>
          <a:prstGeom prst="rect">
            <a:avLst/>
          </a:prstGeom>
        </p:spPr>
        <p:txBody>
          <a:bodyPr lIns="38100" tIns="38100" rIns="38100" bIns="38100">
            <a:noAutofit/>
          </a:bodyPr>
          <a:lstStyle>
            <a:lvl1pPr marL="45155" marR="45155" algn="ctr">
              <a:lnSpc>
                <a:spcPct val="100000"/>
              </a:lnSpc>
              <a:defRPr sz="4600"/>
            </a:lvl1pPr>
          </a:lstStyle>
          <a:p>
            <a:r>
              <a:t>Title Text</a:t>
            </a:r>
          </a:p>
        </p:txBody>
      </p:sp>
      <p:sp>
        <p:nvSpPr>
          <p:cNvPr id="183" name="Body Level One…"/>
          <p:cNvSpPr txBox="1">
            <a:spLocks noGrp="1"/>
          </p:cNvSpPr>
          <p:nvPr>
            <p:ph type="body" sz="half" idx="1"/>
          </p:nvPr>
        </p:nvSpPr>
        <p:spPr>
          <a:xfrm>
            <a:off x="1841500" y="2600325"/>
            <a:ext cx="6477001" cy="4067175"/>
          </a:xfrm>
          <a:prstGeom prst="rect">
            <a:avLst/>
          </a:prstGeom>
        </p:spPr>
        <p:txBody>
          <a:bodyPr lIns="38100" tIns="38100" rIns="38100" bIns="38100">
            <a:noAutofit/>
          </a:bodyPr>
          <a:lstStyle>
            <a:lvl1pPr marL="403743" marR="45155" indent="-358588">
              <a:lnSpc>
                <a:spcPct val="100000"/>
              </a:lnSpc>
              <a:defRPr sz="3200"/>
            </a:lvl1pPr>
            <a:lvl2pPr marL="870655" marR="45155" indent="-317499">
              <a:lnSpc>
                <a:spcPct val="100000"/>
              </a:lnSpc>
              <a:spcBef>
                <a:spcPts val="700"/>
              </a:spcBef>
              <a:defRPr sz="3000"/>
            </a:lvl2pPr>
            <a:lvl3pPr marL="1295617" marR="45155" indent="-234461">
              <a:lnSpc>
                <a:spcPct val="100000"/>
              </a:lnSpc>
              <a:spcBef>
                <a:spcPts val="600"/>
              </a:spcBef>
              <a:defRPr sz="2400"/>
            </a:lvl3pPr>
            <a:lvl4pPr marL="1800063" marR="45155" indent="-230909">
              <a:lnSpc>
                <a:spcPct val="100000"/>
              </a:lnSpc>
              <a:spcBef>
                <a:spcPts val="500"/>
              </a:spcBef>
              <a:defRPr sz="2000"/>
            </a:lvl4pPr>
            <a:lvl5pPr marL="2308065" marR="45155" indent="-230909">
              <a:lnSpc>
                <a:spcPct val="100000"/>
              </a:lnSpc>
              <a:spcBef>
                <a:spcPts val="500"/>
              </a:spcBef>
              <a:defRPr sz="2000"/>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7395541" y="6162675"/>
            <a:ext cx="258416" cy="249015"/>
          </a:xfrm>
          <a:prstGeom prst="rect">
            <a:avLst/>
          </a:prstGeom>
        </p:spPr>
        <p:txBody>
          <a:bodyPr wrap="none" lIns="38100" tIns="38100" rIns="38100" bIns="38100"/>
          <a:lstStyle>
            <a:lvl1pPr algn="ctr">
              <a:defRPr sz="12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2898956" y="2460081"/>
            <a:ext cx="4362089" cy="1376389"/>
          </a:xfrm>
          <a:prstGeom prst="rect">
            <a:avLst/>
          </a:prstGeom>
        </p:spPr>
        <p:txBody>
          <a:bodyPr lIns="0" tIns="0" rIns="0" bIns="0" anchor="b"/>
          <a:lstStyle>
            <a:lvl1pPr marR="0" algn="ctr" defTabSz="243415">
              <a:lnSpc>
                <a:spcPct val="100000"/>
              </a:lnSpc>
              <a:defRPr sz="4200" spc="168">
                <a:solidFill>
                  <a:srgbClr val="861001"/>
                </a:solidFill>
                <a:uFillTx/>
                <a:latin typeface="Gill Sans SemiBold"/>
                <a:ea typeface="Gill Sans SemiBold"/>
                <a:cs typeface="Gill Sans SemiBold"/>
                <a:sym typeface="Gill Sans SemiBold"/>
              </a:defRPr>
            </a:lvl1pPr>
          </a:lstStyle>
          <a:p>
            <a:r>
              <a:t>Title Text</a:t>
            </a:r>
          </a:p>
        </p:txBody>
      </p:sp>
      <p:sp>
        <p:nvSpPr>
          <p:cNvPr id="192" name="Body Level One…"/>
          <p:cNvSpPr txBox="1">
            <a:spLocks noGrp="1"/>
          </p:cNvSpPr>
          <p:nvPr>
            <p:ph type="body" sz="quarter" idx="1"/>
          </p:nvPr>
        </p:nvSpPr>
        <p:spPr>
          <a:xfrm>
            <a:off x="2898956" y="3873525"/>
            <a:ext cx="4362089" cy="471150"/>
          </a:xfrm>
          <a:prstGeom prst="rect">
            <a:avLst/>
          </a:prstGeom>
        </p:spPr>
        <p:txBody>
          <a:bodyPr lIns="0" tIns="0" rIns="0" bIns="0"/>
          <a:lstStyle>
            <a:lvl1pPr marL="0" marR="0" indent="0" algn="ctr" defTabSz="243415">
              <a:lnSpc>
                <a:spcPct val="100000"/>
              </a:lnSpc>
              <a:spcBef>
                <a:spcPts val="0"/>
              </a:spcBef>
              <a:buSzTx/>
              <a:buNone/>
              <a:defRPr sz="1400">
                <a:uFillTx/>
                <a:latin typeface="Gill Sans"/>
                <a:ea typeface="Gill Sans"/>
                <a:cs typeface="Gill Sans"/>
                <a:sym typeface="Gill Sans"/>
              </a:defRPr>
            </a:lvl1pPr>
            <a:lvl2pPr marL="0" marR="0" indent="0" algn="ctr" defTabSz="243415">
              <a:lnSpc>
                <a:spcPct val="100000"/>
              </a:lnSpc>
              <a:spcBef>
                <a:spcPts val="0"/>
              </a:spcBef>
              <a:buSzTx/>
              <a:buNone/>
              <a:defRPr sz="1400">
                <a:uFillTx/>
                <a:latin typeface="Gill Sans"/>
                <a:ea typeface="Gill Sans"/>
                <a:cs typeface="Gill Sans"/>
                <a:sym typeface="Gill Sans"/>
              </a:defRPr>
            </a:lvl2pPr>
            <a:lvl3pPr marL="0" marR="0" indent="0" algn="ctr" defTabSz="243415">
              <a:lnSpc>
                <a:spcPct val="100000"/>
              </a:lnSpc>
              <a:spcBef>
                <a:spcPts val="0"/>
              </a:spcBef>
              <a:buSzTx/>
              <a:buNone/>
              <a:defRPr sz="1400">
                <a:uFillTx/>
                <a:latin typeface="Gill Sans"/>
                <a:ea typeface="Gill Sans"/>
                <a:cs typeface="Gill Sans"/>
                <a:sym typeface="Gill Sans"/>
              </a:defRPr>
            </a:lvl3pPr>
            <a:lvl4pPr marL="0" marR="0" indent="0" algn="ctr" defTabSz="243415">
              <a:lnSpc>
                <a:spcPct val="100000"/>
              </a:lnSpc>
              <a:spcBef>
                <a:spcPts val="0"/>
              </a:spcBef>
              <a:buSzTx/>
              <a:buNone/>
              <a:defRPr sz="1400">
                <a:uFillTx/>
                <a:latin typeface="Gill Sans"/>
                <a:ea typeface="Gill Sans"/>
                <a:cs typeface="Gill Sans"/>
                <a:sym typeface="Gill Sans"/>
              </a:defRPr>
            </a:lvl4pPr>
            <a:lvl5pPr marL="0" marR="0" indent="0" algn="ctr" defTabSz="243415">
              <a:lnSpc>
                <a:spcPct val="100000"/>
              </a:lnSpc>
              <a:spcBef>
                <a:spcPts val="0"/>
              </a:spcBef>
              <a:buSzTx/>
              <a:buNone/>
              <a:defRPr sz="14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6519023" y="5481923"/>
            <a:ext cx="127001" cy="127001"/>
          </a:xfrm>
          <a:prstGeom prst="rect">
            <a:avLst/>
          </a:prstGeom>
        </p:spPr>
        <p:txBody>
          <a:bodyPr wrap="none" lIns="13551" tIns="13551" rIns="13551" bIns="13551" anchor="ctr"/>
          <a:lstStyle>
            <a:lvl1pPr algn="r" defTabSz="324554">
              <a:defRPr sz="5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1841500" y="952500"/>
            <a:ext cx="6477001" cy="1971675"/>
          </a:xfrm>
          <a:prstGeom prst="rect">
            <a:avLst/>
          </a:prstGeom>
        </p:spPr>
        <p:txBody>
          <a:bodyPr lIns="38100" tIns="38100" rIns="38100" bIns="38100">
            <a:noAutofit/>
          </a:bodyPr>
          <a:lstStyle>
            <a:lvl1pPr marL="45155" marR="45155" algn="ctr">
              <a:lnSpc>
                <a:spcPct val="100000"/>
              </a:lnSpc>
              <a:defRPr sz="4600"/>
            </a:lvl1pPr>
          </a:lstStyle>
          <a:p>
            <a:r>
              <a:t>Title Text</a:t>
            </a:r>
          </a:p>
        </p:txBody>
      </p:sp>
      <p:sp>
        <p:nvSpPr>
          <p:cNvPr id="201" name="Body Level One…"/>
          <p:cNvSpPr txBox="1">
            <a:spLocks noGrp="1"/>
          </p:cNvSpPr>
          <p:nvPr>
            <p:ph type="body" sz="half" idx="1"/>
          </p:nvPr>
        </p:nvSpPr>
        <p:spPr>
          <a:xfrm>
            <a:off x="1841500" y="2600325"/>
            <a:ext cx="6477001" cy="4067175"/>
          </a:xfrm>
          <a:prstGeom prst="rect">
            <a:avLst/>
          </a:prstGeom>
        </p:spPr>
        <p:txBody>
          <a:bodyPr lIns="38100" tIns="38100" rIns="38100" bIns="38100">
            <a:noAutofit/>
          </a:bodyPr>
          <a:lstStyle>
            <a:lvl1pPr marL="403743" marR="45155" indent="-358588">
              <a:lnSpc>
                <a:spcPct val="100000"/>
              </a:lnSpc>
              <a:defRPr sz="3200"/>
            </a:lvl1pPr>
            <a:lvl2pPr marL="870655" marR="45155" indent="-317499">
              <a:lnSpc>
                <a:spcPct val="100000"/>
              </a:lnSpc>
              <a:spcBef>
                <a:spcPts val="700"/>
              </a:spcBef>
              <a:defRPr sz="3000"/>
            </a:lvl2pPr>
            <a:lvl3pPr marL="1295617" marR="45155" indent="-234461">
              <a:lnSpc>
                <a:spcPct val="100000"/>
              </a:lnSpc>
              <a:spcBef>
                <a:spcPts val="600"/>
              </a:spcBef>
              <a:defRPr sz="2400"/>
            </a:lvl3pPr>
            <a:lvl4pPr marL="1800063" marR="45155" indent="-230909">
              <a:lnSpc>
                <a:spcPct val="100000"/>
              </a:lnSpc>
              <a:spcBef>
                <a:spcPts val="500"/>
              </a:spcBef>
              <a:defRPr sz="2000"/>
            </a:lvl4pPr>
            <a:lvl5pPr marL="2308065" marR="45155" indent="-230909">
              <a:lnSpc>
                <a:spcPct val="100000"/>
              </a:lnSpc>
              <a:spcBef>
                <a:spcPts val="500"/>
              </a:spcBef>
              <a:defRPr sz="2000"/>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7395541" y="6162675"/>
            <a:ext cx="258416" cy="249015"/>
          </a:xfrm>
          <a:prstGeom prst="rect">
            <a:avLst/>
          </a:prstGeom>
        </p:spPr>
        <p:txBody>
          <a:bodyPr wrap="none" lIns="38100" tIns="38100" rIns="38100" bIns="38100"/>
          <a:lstStyle>
            <a:lvl1pPr algn="ctr">
              <a:defRPr sz="12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1841500" y="952500"/>
            <a:ext cx="6477001" cy="1971675"/>
          </a:xfrm>
          <a:prstGeom prst="rect">
            <a:avLst/>
          </a:prstGeom>
        </p:spPr>
        <p:txBody>
          <a:bodyPr lIns="38100" tIns="38100" rIns="38100" bIns="38100">
            <a:noAutofit/>
          </a:bodyPr>
          <a:lstStyle>
            <a:lvl1pPr marL="45155" marR="45155" algn="ctr">
              <a:lnSpc>
                <a:spcPct val="100000"/>
              </a:lnSpc>
              <a:defRPr sz="4400"/>
            </a:lvl1pPr>
          </a:lstStyle>
          <a:p>
            <a:r>
              <a:t>Title Text</a:t>
            </a:r>
          </a:p>
        </p:txBody>
      </p:sp>
      <p:sp>
        <p:nvSpPr>
          <p:cNvPr id="210" name="Body Level One…"/>
          <p:cNvSpPr txBox="1">
            <a:spLocks noGrp="1"/>
          </p:cNvSpPr>
          <p:nvPr>
            <p:ph type="body" sz="half" idx="1"/>
          </p:nvPr>
        </p:nvSpPr>
        <p:spPr>
          <a:xfrm>
            <a:off x="1841500" y="2600325"/>
            <a:ext cx="6477001" cy="4067175"/>
          </a:xfrm>
          <a:prstGeom prst="rect">
            <a:avLst/>
          </a:prstGeom>
        </p:spPr>
        <p:txBody>
          <a:bodyPr lIns="38100" tIns="38100" rIns="38100" bIns="38100">
            <a:noAutofit/>
          </a:bodyPr>
          <a:lstStyle>
            <a:lvl1pPr marL="381332" marR="45155" indent="-336176">
              <a:lnSpc>
                <a:spcPct val="100000"/>
              </a:lnSpc>
              <a:defRPr sz="3000"/>
            </a:lvl1pPr>
            <a:lvl2pPr marL="828322" marR="45155" indent="-275166">
              <a:lnSpc>
                <a:spcPct val="100000"/>
              </a:lnSpc>
              <a:spcBef>
                <a:spcPts val="700"/>
              </a:spcBef>
              <a:defRPr sz="2600"/>
            </a:lvl2pPr>
            <a:lvl3pPr marL="1276078" marR="45155" indent="-214923">
              <a:lnSpc>
                <a:spcPct val="100000"/>
              </a:lnSpc>
              <a:spcBef>
                <a:spcPts val="600"/>
              </a:spcBef>
              <a:defRPr sz="2200"/>
            </a:lvl3pPr>
            <a:lvl4pPr marL="1800063" marR="45155" indent="-230909">
              <a:lnSpc>
                <a:spcPct val="100000"/>
              </a:lnSpc>
              <a:spcBef>
                <a:spcPts val="500"/>
              </a:spcBef>
              <a:defRPr sz="2000"/>
            </a:lvl4pPr>
            <a:lvl5pPr marL="2308065" marR="45155" indent="-230909">
              <a:lnSpc>
                <a:spcPct val="100000"/>
              </a:lnSpc>
              <a:spcBef>
                <a:spcPts val="500"/>
              </a:spcBef>
              <a:defRPr sz="2000"/>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7402604" y="6162675"/>
            <a:ext cx="244290" cy="224030"/>
          </a:xfrm>
          <a:prstGeom prst="rect">
            <a:avLst/>
          </a:prstGeom>
        </p:spPr>
        <p:txBody>
          <a:bodyPr wrap="none" lIns="38100" tIns="38100" rIns="38100" bIns="38100"/>
          <a:lstStyle>
            <a:lvl1pPr algn="ctr">
              <a:defRPr sz="11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2898956" y="2460081"/>
            <a:ext cx="4362089" cy="1376389"/>
          </a:xfrm>
          <a:prstGeom prst="rect">
            <a:avLst/>
          </a:prstGeom>
        </p:spPr>
        <p:txBody>
          <a:bodyPr lIns="0" tIns="0" rIns="0" bIns="0" anchor="b"/>
          <a:lstStyle>
            <a:lvl1pPr marR="0" algn="ctr" defTabSz="243415">
              <a:lnSpc>
                <a:spcPct val="100000"/>
              </a:lnSpc>
              <a:defRPr sz="4200" spc="168">
                <a:solidFill>
                  <a:srgbClr val="861001"/>
                </a:solidFill>
                <a:uFillTx/>
                <a:latin typeface="Gill Sans SemiBold"/>
                <a:ea typeface="Gill Sans SemiBold"/>
                <a:cs typeface="Gill Sans SemiBold"/>
                <a:sym typeface="Gill Sans SemiBold"/>
              </a:defRPr>
            </a:lvl1pPr>
          </a:lstStyle>
          <a:p>
            <a:r>
              <a:t>Title Text</a:t>
            </a:r>
          </a:p>
        </p:txBody>
      </p:sp>
      <p:sp>
        <p:nvSpPr>
          <p:cNvPr id="219" name="Body Level One…"/>
          <p:cNvSpPr txBox="1">
            <a:spLocks noGrp="1"/>
          </p:cNvSpPr>
          <p:nvPr>
            <p:ph type="body" sz="quarter" idx="1"/>
          </p:nvPr>
        </p:nvSpPr>
        <p:spPr>
          <a:xfrm>
            <a:off x="2898956" y="3873525"/>
            <a:ext cx="4362089" cy="471150"/>
          </a:xfrm>
          <a:prstGeom prst="rect">
            <a:avLst/>
          </a:prstGeom>
        </p:spPr>
        <p:txBody>
          <a:bodyPr lIns="0" tIns="0" rIns="0" bIns="0"/>
          <a:lstStyle>
            <a:lvl1pPr marL="0" marR="0" indent="0" algn="ctr" defTabSz="243415">
              <a:lnSpc>
                <a:spcPct val="100000"/>
              </a:lnSpc>
              <a:spcBef>
                <a:spcPts val="0"/>
              </a:spcBef>
              <a:buSzTx/>
              <a:buNone/>
              <a:defRPr sz="1400">
                <a:uFillTx/>
                <a:latin typeface="Gill Sans"/>
                <a:ea typeface="Gill Sans"/>
                <a:cs typeface="Gill Sans"/>
                <a:sym typeface="Gill Sans"/>
              </a:defRPr>
            </a:lvl1pPr>
            <a:lvl2pPr marL="0" marR="0" indent="0" algn="ctr" defTabSz="243415">
              <a:lnSpc>
                <a:spcPct val="100000"/>
              </a:lnSpc>
              <a:spcBef>
                <a:spcPts val="0"/>
              </a:spcBef>
              <a:buSzTx/>
              <a:buNone/>
              <a:defRPr sz="1400">
                <a:uFillTx/>
                <a:latin typeface="Gill Sans"/>
                <a:ea typeface="Gill Sans"/>
                <a:cs typeface="Gill Sans"/>
                <a:sym typeface="Gill Sans"/>
              </a:defRPr>
            </a:lvl2pPr>
            <a:lvl3pPr marL="0" marR="0" indent="0" algn="ctr" defTabSz="243415">
              <a:lnSpc>
                <a:spcPct val="100000"/>
              </a:lnSpc>
              <a:spcBef>
                <a:spcPts val="0"/>
              </a:spcBef>
              <a:buSzTx/>
              <a:buNone/>
              <a:defRPr sz="1400">
                <a:uFillTx/>
                <a:latin typeface="Gill Sans"/>
                <a:ea typeface="Gill Sans"/>
                <a:cs typeface="Gill Sans"/>
                <a:sym typeface="Gill Sans"/>
              </a:defRPr>
            </a:lvl3pPr>
            <a:lvl4pPr marL="0" marR="0" indent="0" algn="ctr" defTabSz="243415">
              <a:lnSpc>
                <a:spcPct val="100000"/>
              </a:lnSpc>
              <a:spcBef>
                <a:spcPts val="0"/>
              </a:spcBef>
              <a:buSzTx/>
              <a:buNone/>
              <a:defRPr sz="1400">
                <a:uFillTx/>
                <a:latin typeface="Gill Sans"/>
                <a:ea typeface="Gill Sans"/>
                <a:cs typeface="Gill Sans"/>
                <a:sym typeface="Gill Sans"/>
              </a:defRPr>
            </a:lvl4pPr>
            <a:lvl5pPr marL="0" marR="0" indent="0" algn="ctr" defTabSz="243415">
              <a:lnSpc>
                <a:spcPct val="100000"/>
              </a:lnSpc>
              <a:spcBef>
                <a:spcPts val="0"/>
              </a:spcBef>
              <a:buSzTx/>
              <a:buNone/>
              <a:defRPr sz="14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xfrm>
            <a:off x="6519023" y="5481923"/>
            <a:ext cx="127001" cy="127001"/>
          </a:xfrm>
          <a:prstGeom prst="rect">
            <a:avLst/>
          </a:prstGeom>
        </p:spPr>
        <p:txBody>
          <a:bodyPr wrap="none" lIns="13551" tIns="13551" rIns="13551" bIns="13551" anchor="ctr"/>
          <a:lstStyle>
            <a:lvl1pPr algn="r" defTabSz="324554">
              <a:defRPr sz="5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3713757" y="2604492"/>
            <a:ext cx="2732486" cy="831801"/>
          </a:xfrm>
          <a:prstGeom prst="rect">
            <a:avLst/>
          </a:prstGeom>
        </p:spPr>
        <p:txBody>
          <a:bodyPr lIns="16073" tIns="16073" rIns="16073" bIns="16073">
            <a:noAutofit/>
          </a:bodyPr>
          <a:lstStyle>
            <a:lvl1pPr marL="45155" marR="45155" algn="ctr">
              <a:lnSpc>
                <a:spcPct val="100000"/>
              </a:lnSpc>
              <a:defRPr sz="4200"/>
            </a:lvl1pPr>
          </a:lstStyle>
          <a:p>
            <a:r>
              <a:t>Title Text</a:t>
            </a:r>
          </a:p>
        </p:txBody>
      </p:sp>
      <p:sp>
        <p:nvSpPr>
          <p:cNvPr id="228" name="Body Level One…"/>
          <p:cNvSpPr txBox="1">
            <a:spLocks noGrp="1"/>
          </p:cNvSpPr>
          <p:nvPr>
            <p:ph type="body" sz="quarter" idx="1"/>
          </p:nvPr>
        </p:nvSpPr>
        <p:spPr>
          <a:xfrm>
            <a:off x="3713757" y="3299668"/>
            <a:ext cx="2732486" cy="1715840"/>
          </a:xfrm>
          <a:prstGeom prst="rect">
            <a:avLst/>
          </a:prstGeom>
        </p:spPr>
        <p:txBody>
          <a:bodyPr lIns="16073" tIns="16073" rIns="16073" bIns="16073">
            <a:noAutofit/>
          </a:bodyPr>
          <a:lstStyle>
            <a:lvl1pPr marL="381332" marR="45155" indent="-336176">
              <a:lnSpc>
                <a:spcPct val="100000"/>
              </a:lnSpc>
              <a:defRPr sz="3000"/>
            </a:lvl1pPr>
            <a:lvl2pPr marL="807155" marR="45155" indent="-254000">
              <a:lnSpc>
                <a:spcPct val="100000"/>
              </a:lnSpc>
              <a:spcBef>
                <a:spcPts val="700"/>
              </a:spcBef>
              <a:defRPr sz="2400"/>
            </a:lvl2pPr>
            <a:lvl3pPr marL="1256540" marR="45155" indent="-195384">
              <a:lnSpc>
                <a:spcPct val="100000"/>
              </a:lnSpc>
              <a:spcBef>
                <a:spcPts val="600"/>
              </a:spcBef>
              <a:defRPr sz="2000"/>
            </a:lvl3pPr>
            <a:lvl4pPr marL="1730791" marR="45155" indent="-161636">
              <a:lnSpc>
                <a:spcPct val="100000"/>
              </a:lnSpc>
              <a:spcBef>
                <a:spcPts val="500"/>
              </a:spcBef>
              <a:defRPr sz="1400"/>
            </a:lvl4pPr>
            <a:lvl5pPr marL="2238792" marR="45155" indent="-161636">
              <a:lnSpc>
                <a:spcPct val="100000"/>
              </a:lnSpc>
              <a:spcBef>
                <a:spcPts val="500"/>
              </a:spcBef>
              <a:defRPr sz="14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6018323" y="4802534"/>
            <a:ext cx="186110" cy="167693"/>
          </a:xfrm>
          <a:prstGeom prst="rect">
            <a:avLst/>
          </a:prstGeom>
        </p:spPr>
        <p:txBody>
          <a:bodyPr wrap="none" lIns="16073" tIns="16073" rIns="16073" bIns="16073"/>
          <a:lstStyle>
            <a:lvl1pPr algn="ctr">
              <a:defRPr sz="10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1797843" y="1778000"/>
            <a:ext cx="6564313" cy="714376"/>
          </a:xfrm>
          <a:prstGeom prst="rect">
            <a:avLst/>
          </a:prstGeom>
        </p:spPr>
        <p:txBody>
          <a:bodyPr lIns="15875" tIns="15875" rIns="15875" bIns="15875"/>
          <a:lstStyle>
            <a:lvl1pPr marR="0" algn="ctr" defTabSz="458611">
              <a:lnSpc>
                <a:spcPct val="100000"/>
              </a:lnSpc>
              <a:defRPr sz="6000">
                <a:uFillTx/>
                <a:latin typeface="Helvetica Neue Medium"/>
                <a:ea typeface="Helvetica Neue Medium"/>
                <a:cs typeface="Helvetica Neue Medium"/>
                <a:sym typeface="Helvetica Neue Medium"/>
              </a:defRPr>
            </a:lvl1pPr>
          </a:lstStyle>
          <a:p>
            <a:r>
              <a:t>Title Text</a:t>
            </a:r>
          </a:p>
        </p:txBody>
      </p:sp>
      <p:sp>
        <p:nvSpPr>
          <p:cNvPr id="237" name="Body Level One…"/>
          <p:cNvSpPr txBox="1">
            <a:spLocks noGrp="1"/>
          </p:cNvSpPr>
          <p:nvPr>
            <p:ph type="body" sz="half" idx="1"/>
          </p:nvPr>
        </p:nvSpPr>
        <p:spPr>
          <a:xfrm>
            <a:off x="1797843" y="2651125"/>
            <a:ext cx="6564313" cy="2905126"/>
          </a:xfrm>
          <a:prstGeom prst="rect">
            <a:avLst/>
          </a:prstGeom>
        </p:spPr>
        <p:txBody>
          <a:bodyPr lIns="15875" tIns="15875" rIns="15875" bIns="15875" anchor="ctr"/>
          <a:lstStyle>
            <a:lvl1pPr marL="317500" marR="0" indent="-317500" defTabSz="458611">
              <a:lnSpc>
                <a:spcPct val="100000"/>
              </a:lnSpc>
              <a:spcBef>
                <a:spcPts val="3200"/>
              </a:spcBef>
              <a:buSzPct val="125000"/>
              <a:defRPr sz="2400">
                <a:uFillTx/>
                <a:latin typeface="Helvetica Neue"/>
                <a:ea typeface="Helvetica Neue"/>
                <a:cs typeface="Helvetica Neue"/>
                <a:sym typeface="Helvetica Neue"/>
              </a:defRPr>
            </a:lvl1pPr>
            <a:lvl2pPr marL="952500" marR="0" indent="-317500" defTabSz="458611">
              <a:lnSpc>
                <a:spcPct val="100000"/>
              </a:lnSpc>
              <a:spcBef>
                <a:spcPts val="3200"/>
              </a:spcBef>
              <a:buSzPct val="125000"/>
              <a:buChar char="•"/>
              <a:defRPr sz="2400">
                <a:uFillTx/>
                <a:latin typeface="Helvetica Neue"/>
                <a:ea typeface="Helvetica Neue"/>
                <a:cs typeface="Helvetica Neue"/>
                <a:sym typeface="Helvetica Neue"/>
              </a:defRPr>
            </a:lvl2pPr>
            <a:lvl3pPr marL="1587500" marR="0" indent="-317500" defTabSz="458611">
              <a:lnSpc>
                <a:spcPct val="100000"/>
              </a:lnSpc>
              <a:spcBef>
                <a:spcPts val="3200"/>
              </a:spcBef>
              <a:buSzPct val="125000"/>
              <a:defRPr sz="2400">
                <a:uFillTx/>
                <a:latin typeface="Helvetica Neue"/>
                <a:ea typeface="Helvetica Neue"/>
                <a:cs typeface="Helvetica Neue"/>
                <a:sym typeface="Helvetica Neue"/>
              </a:defRPr>
            </a:lvl3pPr>
            <a:lvl4pPr marL="2222500" marR="0" indent="-317500" defTabSz="458611">
              <a:lnSpc>
                <a:spcPct val="100000"/>
              </a:lnSpc>
              <a:spcBef>
                <a:spcPts val="3200"/>
              </a:spcBef>
              <a:buSzPct val="125000"/>
              <a:buChar char="•"/>
              <a:defRPr sz="2400">
                <a:uFillTx/>
                <a:latin typeface="Helvetica Neue"/>
                <a:ea typeface="Helvetica Neue"/>
                <a:cs typeface="Helvetica Neue"/>
                <a:sym typeface="Helvetica Neue"/>
              </a:defRPr>
            </a:lvl4pPr>
            <a:lvl5pPr marL="2857500" marR="0" indent="-317500" defTabSz="458611">
              <a:lnSpc>
                <a:spcPct val="100000"/>
              </a:lnSpc>
              <a:spcBef>
                <a:spcPts val="3200"/>
              </a:spcBef>
              <a:buSzPct val="125000"/>
              <a:buChar char="•"/>
              <a:defRPr sz="2400">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4978117" y="5754687"/>
            <a:ext cx="199797" cy="192799"/>
          </a:xfrm>
          <a:prstGeom prst="rect">
            <a:avLst/>
          </a:prstGeom>
        </p:spPr>
        <p:txBody>
          <a:bodyPr wrap="none" lIns="15875" tIns="15875" rIns="15875" bIns="15875"/>
          <a:lstStyle>
            <a:lvl1pPr algn="ctr" defTabSz="458611">
              <a:defRPr sz="1100">
                <a:uFillTx/>
                <a:latin typeface="+mj-lt"/>
                <a:ea typeface="+mj-ea"/>
                <a:cs typeface="+mj-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1825625" y="2385218"/>
            <a:ext cx="6508750" cy="1452564"/>
          </a:xfrm>
          <a:prstGeom prst="rect">
            <a:avLst/>
          </a:prstGeom>
        </p:spPr>
        <p:txBody>
          <a:bodyPr lIns="15875" tIns="15875" rIns="15875" bIns="15875" anchor="b"/>
          <a:lstStyle>
            <a:lvl1pPr marR="0" algn="ctr" defTabSz="458611">
              <a:lnSpc>
                <a:spcPct val="100000"/>
              </a:lnSpc>
              <a:defRPr sz="6000">
                <a:uFillTx/>
                <a:latin typeface="Helvetica Neue Medium"/>
                <a:ea typeface="Helvetica Neue Medium"/>
                <a:cs typeface="Helvetica Neue Medium"/>
                <a:sym typeface="Helvetica Neue Medium"/>
              </a:defRPr>
            </a:lvl1pPr>
          </a:lstStyle>
          <a:p>
            <a:r>
              <a:t>Title Text</a:t>
            </a:r>
          </a:p>
        </p:txBody>
      </p:sp>
      <p:sp>
        <p:nvSpPr>
          <p:cNvPr id="246" name="Body Level One…"/>
          <p:cNvSpPr txBox="1">
            <a:spLocks noGrp="1"/>
          </p:cNvSpPr>
          <p:nvPr>
            <p:ph type="body" sz="quarter" idx="1"/>
          </p:nvPr>
        </p:nvSpPr>
        <p:spPr>
          <a:xfrm>
            <a:off x="1825625" y="3877468"/>
            <a:ext cx="6508750" cy="496095"/>
          </a:xfrm>
          <a:prstGeom prst="rect">
            <a:avLst/>
          </a:prstGeom>
        </p:spPr>
        <p:txBody>
          <a:bodyPr lIns="15875" tIns="15875" rIns="15875" bIns="15875"/>
          <a:lstStyle>
            <a:lvl1pPr marL="0" marR="0" indent="0" algn="ctr" defTabSz="458611">
              <a:lnSpc>
                <a:spcPct val="100000"/>
              </a:lnSpc>
              <a:spcBef>
                <a:spcPts val="0"/>
              </a:spcBef>
              <a:buSzTx/>
              <a:buNone/>
              <a:defRPr sz="3000">
                <a:uFillTx/>
                <a:latin typeface="Helvetica Neue"/>
                <a:ea typeface="Helvetica Neue"/>
                <a:cs typeface="Helvetica Neue"/>
                <a:sym typeface="Helvetica Neue"/>
              </a:defRPr>
            </a:lvl1pPr>
            <a:lvl2pPr marL="0" marR="0" indent="0" algn="ctr" defTabSz="458611">
              <a:lnSpc>
                <a:spcPct val="100000"/>
              </a:lnSpc>
              <a:spcBef>
                <a:spcPts val="0"/>
              </a:spcBef>
              <a:buSzTx/>
              <a:buNone/>
              <a:defRPr sz="3000">
                <a:uFillTx/>
                <a:latin typeface="Helvetica Neue"/>
                <a:ea typeface="Helvetica Neue"/>
                <a:cs typeface="Helvetica Neue"/>
                <a:sym typeface="Helvetica Neue"/>
              </a:defRPr>
            </a:lvl2pPr>
            <a:lvl3pPr marL="0" marR="0" indent="0" algn="ctr" defTabSz="458611">
              <a:lnSpc>
                <a:spcPct val="100000"/>
              </a:lnSpc>
              <a:spcBef>
                <a:spcPts val="0"/>
              </a:spcBef>
              <a:buSzTx/>
              <a:buNone/>
              <a:defRPr sz="3000">
                <a:uFillTx/>
                <a:latin typeface="Helvetica Neue"/>
                <a:ea typeface="Helvetica Neue"/>
                <a:cs typeface="Helvetica Neue"/>
                <a:sym typeface="Helvetica Neue"/>
              </a:defRPr>
            </a:lvl3pPr>
            <a:lvl4pPr marL="0" marR="0" indent="0" algn="ctr" defTabSz="458611">
              <a:lnSpc>
                <a:spcPct val="100000"/>
              </a:lnSpc>
              <a:spcBef>
                <a:spcPts val="0"/>
              </a:spcBef>
              <a:buSzTx/>
              <a:buNone/>
              <a:defRPr sz="3000">
                <a:uFillTx/>
                <a:latin typeface="Helvetica Neue"/>
                <a:ea typeface="Helvetica Neue"/>
                <a:cs typeface="Helvetica Neue"/>
                <a:sym typeface="Helvetica Neue"/>
              </a:defRPr>
            </a:lvl4pPr>
            <a:lvl5pPr marL="0" marR="0" indent="0" algn="ctr" defTabSz="458611">
              <a:lnSpc>
                <a:spcPct val="100000"/>
              </a:lnSpc>
              <a:spcBef>
                <a:spcPts val="0"/>
              </a:spcBef>
              <a:buSzTx/>
              <a:buNone/>
              <a:defRPr sz="3000">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4978117" y="5754687"/>
            <a:ext cx="199797" cy="192799"/>
          </a:xfrm>
          <a:prstGeom prst="rect">
            <a:avLst/>
          </a:prstGeom>
        </p:spPr>
        <p:txBody>
          <a:bodyPr wrap="none" lIns="15875" tIns="15875" rIns="15875" bIns="15875"/>
          <a:lstStyle>
            <a:lvl1pPr algn="ctr" defTabSz="458611">
              <a:defRPr sz="1100">
                <a:uFillTx/>
                <a:latin typeface="+mj-lt"/>
                <a:ea typeface="+mj-ea"/>
                <a:cs typeface="+mj-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841500" y="952500"/>
            <a:ext cx="6477001" cy="1971675"/>
          </a:xfrm>
          <a:prstGeom prst="rect">
            <a:avLst/>
          </a:prstGeom>
        </p:spPr>
        <p:txBody>
          <a:bodyPr lIns="38100" tIns="38100" rIns="38100" bIns="38100"/>
          <a:lstStyle>
            <a:lvl1pPr marR="45153" indent="45153" algn="ctr">
              <a:lnSpc>
                <a:spcPct val="100000"/>
              </a:lnSpc>
              <a:defRPr sz="4600"/>
            </a:lvl1pPr>
          </a:lstStyle>
          <a:p>
            <a:r>
              <a:t>Title Text</a:t>
            </a:r>
          </a:p>
        </p:txBody>
      </p:sp>
      <p:sp>
        <p:nvSpPr>
          <p:cNvPr id="255" name="Body Level One…"/>
          <p:cNvSpPr txBox="1">
            <a:spLocks noGrp="1"/>
          </p:cNvSpPr>
          <p:nvPr>
            <p:ph type="body" sz="half" idx="1"/>
          </p:nvPr>
        </p:nvSpPr>
        <p:spPr>
          <a:xfrm>
            <a:off x="1841500" y="2600325"/>
            <a:ext cx="6477001" cy="4067175"/>
          </a:xfrm>
          <a:prstGeom prst="rect">
            <a:avLst/>
          </a:prstGeom>
        </p:spPr>
        <p:txBody>
          <a:bodyPr lIns="38100" tIns="38100" rIns="38100" bIns="38100"/>
          <a:lstStyle>
            <a:lvl1pPr marL="403742" marR="45153" indent="-358588">
              <a:lnSpc>
                <a:spcPct val="100000"/>
              </a:lnSpc>
              <a:defRPr sz="3200"/>
            </a:lvl1pPr>
            <a:lvl2pPr marL="891821" marR="45153" indent="-338665">
              <a:lnSpc>
                <a:spcPct val="100000"/>
              </a:lnSpc>
              <a:defRPr sz="3200"/>
            </a:lvl2pPr>
            <a:lvl3pPr marL="1373769" marR="45153" indent="-312614">
              <a:lnSpc>
                <a:spcPct val="100000"/>
              </a:lnSpc>
              <a:defRPr sz="3200"/>
            </a:lvl3pPr>
            <a:lvl4pPr marL="1938608" marR="45153" indent="-369454">
              <a:lnSpc>
                <a:spcPct val="100000"/>
              </a:lnSpc>
              <a:defRPr sz="3200"/>
            </a:lvl4pPr>
            <a:lvl5pPr marL="2446610" marR="45153" indent="-369454">
              <a:lnSpc>
                <a:spcPct val="100000"/>
              </a:lnSpc>
              <a:defRPr sz="3200"/>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xfrm>
            <a:off x="7395542" y="6162675"/>
            <a:ext cx="258416" cy="249015"/>
          </a:xfrm>
          <a:prstGeom prst="rect">
            <a:avLst/>
          </a:prstGeom>
        </p:spPr>
        <p:txBody>
          <a:bodyPr wrap="none" lIns="38100" tIns="38100" rIns="38100" bIns="38100"/>
          <a:lstStyle>
            <a:lvl1pPr algn="ctr">
              <a:defRPr sz="12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 name="Image"/>
          <p:cNvSpPr>
            <a:spLocks noGrp="1"/>
          </p:cNvSpPr>
          <p:nvPr>
            <p:ph type="pic" sz="half" idx="13"/>
          </p:nvPr>
        </p:nvSpPr>
        <p:spPr>
          <a:xfrm>
            <a:off x="1736725" y="293394"/>
            <a:ext cx="5353050" cy="5330559"/>
          </a:xfrm>
          <a:prstGeom prst="rect">
            <a:avLst/>
          </a:prstGeom>
          <a:ln w="9525">
            <a:round/>
          </a:ln>
        </p:spPr>
        <p:txBody>
          <a:bodyPr lIns="91439" rIns="91439">
            <a:noAutofit/>
          </a:bodyPr>
          <a:lstStyle/>
          <a:p>
            <a:endParaRPr/>
          </a:p>
        </p:txBody>
      </p:sp>
      <p:sp>
        <p:nvSpPr>
          <p:cNvPr id="29" name="Title Text"/>
          <p:cNvSpPr txBox="1">
            <a:spLocks noGrp="1"/>
          </p:cNvSpPr>
          <p:nvPr>
            <p:ph type="title"/>
          </p:nvPr>
        </p:nvSpPr>
        <p:spPr>
          <a:xfrm>
            <a:off x="1736725" y="5524500"/>
            <a:ext cx="3724276" cy="962025"/>
          </a:xfrm>
          <a:prstGeom prst="rect">
            <a:avLst/>
          </a:prstGeom>
        </p:spPr>
        <p:txBody>
          <a:bodyPr lIns="28575" tIns="28575" rIns="28575" bIns="28575" anchor="t">
            <a:noAutofit/>
          </a:bodyPr>
          <a:lstStyle>
            <a:lvl1pPr marR="0" defTabSz="457200">
              <a:lnSpc>
                <a:spcPct val="100000"/>
              </a:lnSpc>
              <a:defRPr sz="3400">
                <a:uFillTx/>
                <a:latin typeface="Copperplate"/>
                <a:ea typeface="Copperplate"/>
                <a:cs typeface="Copperplate"/>
                <a:sym typeface="Copperplate"/>
              </a:defRPr>
            </a:lvl1pPr>
          </a:lstStyle>
          <a:p>
            <a:r>
              <a:t>Title Text</a:t>
            </a:r>
          </a:p>
        </p:txBody>
      </p:sp>
      <p:sp>
        <p:nvSpPr>
          <p:cNvPr id="30" name="Body Level One…"/>
          <p:cNvSpPr txBox="1">
            <a:spLocks noGrp="1"/>
          </p:cNvSpPr>
          <p:nvPr>
            <p:ph type="body" sz="quarter" idx="1"/>
          </p:nvPr>
        </p:nvSpPr>
        <p:spPr>
          <a:xfrm>
            <a:off x="5813425" y="5524500"/>
            <a:ext cx="2952750" cy="962025"/>
          </a:xfrm>
          <a:prstGeom prst="rect">
            <a:avLst/>
          </a:prstGeom>
        </p:spPr>
        <p:txBody>
          <a:bodyPr lIns="28575" tIns="28575" rIns="28575" bIns="28575">
            <a:noAutofit/>
          </a:bodyPr>
          <a:lstStyle>
            <a:lvl1pPr marL="0" marR="0" indent="0" defTabSz="355600">
              <a:lnSpc>
                <a:spcPct val="100000"/>
              </a:lnSpc>
              <a:spcBef>
                <a:spcPts val="0"/>
              </a:spcBef>
              <a:buSzTx/>
              <a:buNone/>
              <a:tabLst>
                <a:tab pos="838200" algn="l"/>
              </a:tabLst>
              <a:defRPr sz="1200">
                <a:solidFill>
                  <a:srgbClr val="606060"/>
                </a:solidFill>
                <a:uFillTx/>
                <a:latin typeface="Palatino"/>
                <a:ea typeface="Palatino"/>
                <a:cs typeface="Palatino"/>
                <a:sym typeface="Palatino"/>
              </a:defRPr>
            </a:lvl1pPr>
            <a:lvl2pPr marL="0" marR="0" indent="0" defTabSz="355600">
              <a:lnSpc>
                <a:spcPct val="100000"/>
              </a:lnSpc>
              <a:spcBef>
                <a:spcPts val="0"/>
              </a:spcBef>
              <a:buSzTx/>
              <a:buNone/>
              <a:tabLst>
                <a:tab pos="838200" algn="l"/>
              </a:tabLst>
              <a:defRPr sz="1200">
                <a:solidFill>
                  <a:srgbClr val="606060"/>
                </a:solidFill>
                <a:uFillTx/>
                <a:latin typeface="Palatino"/>
                <a:ea typeface="Palatino"/>
                <a:cs typeface="Palatino"/>
                <a:sym typeface="Palatino"/>
              </a:defRPr>
            </a:lvl2pPr>
            <a:lvl3pPr marL="0" marR="0" indent="0" defTabSz="355600">
              <a:lnSpc>
                <a:spcPct val="100000"/>
              </a:lnSpc>
              <a:spcBef>
                <a:spcPts val="0"/>
              </a:spcBef>
              <a:buSzTx/>
              <a:buNone/>
              <a:tabLst>
                <a:tab pos="838200" algn="l"/>
              </a:tabLst>
              <a:defRPr sz="1200">
                <a:solidFill>
                  <a:srgbClr val="606060"/>
                </a:solidFill>
                <a:uFillTx/>
                <a:latin typeface="Palatino"/>
                <a:ea typeface="Palatino"/>
                <a:cs typeface="Palatino"/>
                <a:sym typeface="Palatino"/>
              </a:defRPr>
            </a:lvl3pPr>
            <a:lvl4pPr marL="0" marR="0" indent="0" defTabSz="355600">
              <a:lnSpc>
                <a:spcPct val="100000"/>
              </a:lnSpc>
              <a:spcBef>
                <a:spcPts val="0"/>
              </a:spcBef>
              <a:buSzTx/>
              <a:buNone/>
              <a:tabLst>
                <a:tab pos="838200" algn="l"/>
              </a:tabLst>
              <a:defRPr sz="1200">
                <a:solidFill>
                  <a:srgbClr val="606060"/>
                </a:solidFill>
                <a:uFillTx/>
                <a:latin typeface="Palatino"/>
                <a:ea typeface="Palatino"/>
                <a:cs typeface="Palatino"/>
                <a:sym typeface="Palatino"/>
              </a:defRPr>
            </a:lvl4pPr>
            <a:lvl5pPr marL="0" marR="0" indent="0" defTabSz="355600">
              <a:lnSpc>
                <a:spcPct val="100000"/>
              </a:lnSpc>
              <a:spcBef>
                <a:spcPts val="0"/>
              </a:spcBef>
              <a:buSzTx/>
              <a:buNone/>
              <a:tabLst>
                <a:tab pos="838200" algn="l"/>
              </a:tabLst>
              <a:defRPr sz="1200">
                <a:solidFill>
                  <a:srgbClr val="606060"/>
                </a:solidFill>
                <a:uFillTx/>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4964112" y="6353175"/>
            <a:ext cx="222251" cy="260350"/>
          </a:xfrm>
          <a:prstGeom prst="rect">
            <a:avLst/>
          </a:prstGeom>
        </p:spPr>
        <p:txBody>
          <a:bodyPr wrap="none" lIns="28575" tIns="28575" rIns="28575" bIns="28575"/>
          <a:lstStyle>
            <a:lvl1pPr algn="ctr" defTabSz="457200">
              <a:defRPr sz="1200">
                <a:solidFill>
                  <a:srgbClr val="515151"/>
                </a:solidFill>
                <a:uFillTx/>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1841500" y="952500"/>
            <a:ext cx="6477001" cy="1971675"/>
          </a:xfrm>
          <a:prstGeom prst="rect">
            <a:avLst/>
          </a:prstGeom>
        </p:spPr>
        <p:txBody>
          <a:bodyPr lIns="34290" tIns="34290" rIns="34290" bIns="34290"/>
          <a:lstStyle>
            <a:lvl1pPr>
              <a:defRPr sz="3400"/>
            </a:lvl1pPr>
          </a:lstStyle>
          <a:p>
            <a:r>
              <a:t>Title Text</a:t>
            </a:r>
          </a:p>
        </p:txBody>
      </p:sp>
      <p:sp>
        <p:nvSpPr>
          <p:cNvPr id="264" name="Body Level One…"/>
          <p:cNvSpPr txBox="1">
            <a:spLocks noGrp="1"/>
          </p:cNvSpPr>
          <p:nvPr>
            <p:ph type="body" sz="half" idx="1"/>
          </p:nvPr>
        </p:nvSpPr>
        <p:spPr>
          <a:xfrm>
            <a:off x="1841500" y="2600325"/>
            <a:ext cx="6477001" cy="4067175"/>
          </a:xfrm>
          <a:prstGeom prst="rect">
            <a:avLst/>
          </a:prstGeom>
        </p:spPr>
        <p:txBody>
          <a:bodyPr lIns="34290" tIns="34290" rIns="34290" bIns="34290"/>
          <a:lstStyle>
            <a:lvl1pPr marL="409589" indent="-364434">
              <a:defRPr sz="2200"/>
            </a:lvl1pPr>
            <a:lvl2pPr marL="902404" indent="-349248">
              <a:defRPr sz="2200"/>
            </a:lvl2pPr>
            <a:lvl3pPr marL="1386589" indent="-261926">
              <a:defRPr sz="2200"/>
            </a:lvl3pPr>
            <a:lvl4pPr marL="1912050" indent="-279388">
              <a:defRPr sz="2200"/>
            </a:lvl4pPr>
            <a:lvl5pPr marL="2420052" indent="-279388">
              <a:defRPr sz="22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7407723" y="6162675"/>
            <a:ext cx="952501" cy="241395"/>
          </a:xfrm>
          <a:prstGeom prst="rect">
            <a:avLst/>
          </a:prstGeom>
        </p:spPr>
        <p:txBody>
          <a:bodyPr lIns="34290" tIns="34290" rIns="34290" bIns="34290"/>
          <a:lstStyle>
            <a:lvl1pPr>
              <a:tabLst>
                <a:tab pos="812800" algn="l"/>
              </a:tabLst>
              <a:defRPr sz="1200" b="1">
                <a:solidFill>
                  <a:srgbClr val="535353"/>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740833" y="1910291"/>
            <a:ext cx="8678334" cy="1936751"/>
          </a:xfrm>
          <a:prstGeom prst="rect">
            <a:avLst/>
          </a:prstGeom>
        </p:spPr>
        <p:txBody>
          <a:bodyPr lIns="21166" tIns="21166" rIns="21166" bIns="21166" anchor="b"/>
          <a:lstStyle>
            <a:lvl1pPr marR="0" algn="ctr" defTabSz="458611">
              <a:lnSpc>
                <a:spcPct val="100000"/>
              </a:lnSpc>
              <a:defRPr sz="6200">
                <a:uFillTx/>
                <a:latin typeface="Helvetica Neue Medium"/>
                <a:ea typeface="Helvetica Neue Medium"/>
                <a:cs typeface="Helvetica Neue Medium"/>
                <a:sym typeface="Helvetica Neue Medium"/>
              </a:defRPr>
            </a:lvl1pPr>
          </a:lstStyle>
          <a:p>
            <a:r>
              <a:t>Title Text</a:t>
            </a:r>
          </a:p>
        </p:txBody>
      </p:sp>
      <p:sp>
        <p:nvSpPr>
          <p:cNvPr id="273" name="Body Level One…"/>
          <p:cNvSpPr txBox="1">
            <a:spLocks noGrp="1"/>
          </p:cNvSpPr>
          <p:nvPr>
            <p:ph type="body" sz="quarter" idx="1"/>
          </p:nvPr>
        </p:nvSpPr>
        <p:spPr>
          <a:xfrm>
            <a:off x="740833" y="3899958"/>
            <a:ext cx="8678334" cy="661459"/>
          </a:xfrm>
          <a:prstGeom prst="rect">
            <a:avLst/>
          </a:prstGeom>
        </p:spPr>
        <p:txBody>
          <a:bodyPr lIns="21166" tIns="21166" rIns="21166" bIns="21166"/>
          <a:lstStyle>
            <a:lvl1pPr marL="0" marR="0" indent="0" algn="ctr" defTabSz="458611">
              <a:lnSpc>
                <a:spcPct val="100000"/>
              </a:lnSpc>
              <a:spcBef>
                <a:spcPts val="0"/>
              </a:spcBef>
              <a:buSzTx/>
              <a:buNone/>
              <a:defRPr sz="3000">
                <a:uFillTx/>
                <a:latin typeface="Helvetica Neue"/>
                <a:ea typeface="Helvetica Neue"/>
                <a:cs typeface="Helvetica Neue"/>
                <a:sym typeface="Helvetica Neue"/>
              </a:defRPr>
            </a:lvl1pPr>
            <a:lvl2pPr marL="0" marR="0" indent="0" algn="ctr" defTabSz="458611">
              <a:lnSpc>
                <a:spcPct val="100000"/>
              </a:lnSpc>
              <a:spcBef>
                <a:spcPts val="0"/>
              </a:spcBef>
              <a:buSzTx/>
              <a:buNone/>
              <a:defRPr sz="3000">
                <a:uFillTx/>
                <a:latin typeface="Helvetica Neue"/>
                <a:ea typeface="Helvetica Neue"/>
                <a:cs typeface="Helvetica Neue"/>
                <a:sym typeface="Helvetica Neue"/>
              </a:defRPr>
            </a:lvl2pPr>
            <a:lvl3pPr marL="0" marR="0" indent="0" algn="ctr" defTabSz="458611">
              <a:lnSpc>
                <a:spcPct val="100000"/>
              </a:lnSpc>
              <a:spcBef>
                <a:spcPts val="0"/>
              </a:spcBef>
              <a:buSzTx/>
              <a:buNone/>
              <a:defRPr sz="3000">
                <a:uFillTx/>
                <a:latin typeface="Helvetica Neue"/>
                <a:ea typeface="Helvetica Neue"/>
                <a:cs typeface="Helvetica Neue"/>
                <a:sym typeface="Helvetica Neue"/>
              </a:defRPr>
            </a:lvl3pPr>
            <a:lvl4pPr marL="0" marR="0" indent="0" algn="ctr" defTabSz="458611">
              <a:lnSpc>
                <a:spcPct val="100000"/>
              </a:lnSpc>
              <a:spcBef>
                <a:spcPts val="0"/>
              </a:spcBef>
              <a:buSzTx/>
              <a:buNone/>
              <a:defRPr sz="3000">
                <a:uFillTx/>
                <a:latin typeface="Helvetica Neue"/>
                <a:ea typeface="Helvetica Neue"/>
                <a:cs typeface="Helvetica Neue"/>
                <a:sym typeface="Helvetica Neue"/>
              </a:defRPr>
            </a:lvl4pPr>
            <a:lvl5pPr marL="0" marR="0" indent="0" algn="ctr" defTabSz="458611">
              <a:lnSpc>
                <a:spcPct val="100000"/>
              </a:lnSpc>
              <a:spcBef>
                <a:spcPts val="0"/>
              </a:spcBef>
              <a:buSzTx/>
              <a:buNone/>
              <a:defRPr sz="3000">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4965102" y="6402916"/>
            <a:ext cx="224504" cy="228414"/>
          </a:xfrm>
          <a:prstGeom prst="rect">
            <a:avLst/>
          </a:prstGeom>
        </p:spPr>
        <p:txBody>
          <a:bodyPr wrap="none" lIns="21166" tIns="21166" rIns="21166" bIns="21166"/>
          <a:lstStyle>
            <a:lvl1pPr algn="ctr" defTabSz="458611">
              <a:defRPr sz="1200">
                <a:uFillTx/>
                <a:latin typeface="+mj-lt"/>
                <a:ea typeface="+mj-ea"/>
                <a:cs typeface="+mj-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703791" y="1100666"/>
            <a:ext cx="8752417" cy="952501"/>
          </a:xfrm>
          <a:prstGeom prst="rect">
            <a:avLst/>
          </a:prstGeom>
        </p:spPr>
        <p:txBody>
          <a:bodyPr lIns="21166" tIns="21166" rIns="21166" bIns="21166"/>
          <a:lstStyle>
            <a:lvl1pPr marR="0" algn="ctr" defTabSz="458611">
              <a:lnSpc>
                <a:spcPct val="100000"/>
              </a:lnSpc>
              <a:defRPr sz="6200">
                <a:uFillTx/>
                <a:latin typeface="Helvetica Neue Medium"/>
                <a:ea typeface="Helvetica Neue Medium"/>
                <a:cs typeface="Helvetica Neue Medium"/>
                <a:sym typeface="Helvetica Neue Medium"/>
              </a:defRPr>
            </a:lvl1pPr>
          </a:lstStyle>
          <a:p>
            <a:r>
              <a:t>Title Text</a:t>
            </a:r>
          </a:p>
        </p:txBody>
      </p:sp>
      <p:sp>
        <p:nvSpPr>
          <p:cNvPr id="282" name="Body Level One…"/>
          <p:cNvSpPr txBox="1">
            <a:spLocks noGrp="1"/>
          </p:cNvSpPr>
          <p:nvPr>
            <p:ph type="body" idx="1"/>
          </p:nvPr>
        </p:nvSpPr>
        <p:spPr>
          <a:xfrm>
            <a:off x="703791" y="2264833"/>
            <a:ext cx="8752417" cy="3873501"/>
          </a:xfrm>
          <a:prstGeom prst="rect">
            <a:avLst/>
          </a:prstGeom>
        </p:spPr>
        <p:txBody>
          <a:bodyPr lIns="21166" tIns="21166" rIns="21166" bIns="21166" anchor="ctr"/>
          <a:lstStyle>
            <a:lvl1pPr marL="343958" marR="0" indent="-343958" defTabSz="458611">
              <a:lnSpc>
                <a:spcPct val="100000"/>
              </a:lnSpc>
              <a:spcBef>
                <a:spcPts val="3200"/>
              </a:spcBef>
              <a:buSzPct val="125000"/>
              <a:defRPr sz="2600">
                <a:uFillTx/>
                <a:latin typeface="Helvetica Neue"/>
                <a:ea typeface="Helvetica Neue"/>
                <a:cs typeface="Helvetica Neue"/>
                <a:sym typeface="Helvetica Neue"/>
              </a:defRPr>
            </a:lvl1pPr>
            <a:lvl2pPr marL="978958" marR="0" indent="-343958" defTabSz="458611">
              <a:lnSpc>
                <a:spcPct val="100000"/>
              </a:lnSpc>
              <a:spcBef>
                <a:spcPts val="3200"/>
              </a:spcBef>
              <a:buSzPct val="125000"/>
              <a:buChar char="•"/>
              <a:defRPr sz="2600">
                <a:uFillTx/>
                <a:latin typeface="Helvetica Neue"/>
                <a:ea typeface="Helvetica Neue"/>
                <a:cs typeface="Helvetica Neue"/>
                <a:sym typeface="Helvetica Neue"/>
              </a:defRPr>
            </a:lvl2pPr>
            <a:lvl3pPr marL="1613958" marR="0" indent="-343958" defTabSz="458611">
              <a:lnSpc>
                <a:spcPct val="100000"/>
              </a:lnSpc>
              <a:spcBef>
                <a:spcPts val="3200"/>
              </a:spcBef>
              <a:buSzPct val="125000"/>
              <a:defRPr sz="2600">
                <a:uFillTx/>
                <a:latin typeface="Helvetica Neue"/>
                <a:ea typeface="Helvetica Neue"/>
                <a:cs typeface="Helvetica Neue"/>
                <a:sym typeface="Helvetica Neue"/>
              </a:defRPr>
            </a:lvl3pPr>
            <a:lvl4pPr marL="2248958" marR="0" indent="-343958" defTabSz="458611">
              <a:lnSpc>
                <a:spcPct val="100000"/>
              </a:lnSpc>
              <a:spcBef>
                <a:spcPts val="3200"/>
              </a:spcBef>
              <a:buSzPct val="125000"/>
              <a:buChar char="•"/>
              <a:defRPr sz="2600">
                <a:uFillTx/>
                <a:latin typeface="Helvetica Neue"/>
                <a:ea typeface="Helvetica Neue"/>
                <a:cs typeface="Helvetica Neue"/>
                <a:sym typeface="Helvetica Neue"/>
              </a:defRPr>
            </a:lvl4pPr>
            <a:lvl5pPr marL="2883958" marR="0" indent="-343958" defTabSz="458611">
              <a:lnSpc>
                <a:spcPct val="100000"/>
              </a:lnSpc>
              <a:spcBef>
                <a:spcPts val="3200"/>
              </a:spcBef>
              <a:buSzPct val="125000"/>
              <a:buChar char="•"/>
              <a:defRPr sz="2600">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4965102" y="6402916"/>
            <a:ext cx="224504" cy="228414"/>
          </a:xfrm>
          <a:prstGeom prst="rect">
            <a:avLst/>
          </a:prstGeom>
        </p:spPr>
        <p:txBody>
          <a:bodyPr wrap="none" lIns="21166" tIns="21166" rIns="21166" bIns="21166"/>
          <a:lstStyle>
            <a:lvl1pPr algn="ctr" defTabSz="458611">
              <a:defRPr sz="1200">
                <a:uFillTx/>
                <a:latin typeface="+mj-lt"/>
                <a:ea typeface="+mj-ea"/>
                <a:cs typeface="+mj-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90" name="Title Text"/>
          <p:cNvSpPr txBox="1">
            <a:spLocks noGrp="1"/>
          </p:cNvSpPr>
          <p:nvPr>
            <p:ph type="title"/>
          </p:nvPr>
        </p:nvSpPr>
        <p:spPr>
          <a:prstGeom prst="rect">
            <a:avLst/>
          </a:prstGeom>
        </p:spPr>
        <p:txBody>
          <a:bodyPr/>
          <a:lstStyle/>
          <a:p>
            <a:r>
              <a:t>Title Text</a:t>
            </a:r>
          </a:p>
        </p:txBody>
      </p:sp>
      <p:sp>
        <p:nvSpPr>
          <p:cNvPr id="29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99" name="Title Text"/>
          <p:cNvSpPr txBox="1">
            <a:spLocks noGrp="1"/>
          </p:cNvSpPr>
          <p:nvPr>
            <p:ph type="title"/>
          </p:nvPr>
        </p:nvSpPr>
        <p:spPr>
          <a:prstGeom prst="rect">
            <a:avLst/>
          </a:prstGeom>
        </p:spPr>
        <p:txBody>
          <a:bodyPr lIns="50800" tIns="50800" rIns="50800" bIns="50800"/>
          <a:lstStyle>
            <a:lvl1pPr marR="45153" indent="45153" algn="ctr">
              <a:lnSpc>
                <a:spcPct val="100000"/>
              </a:lnSpc>
              <a:defRPr sz="4800"/>
            </a:lvl1pPr>
          </a:lstStyle>
          <a:p>
            <a:r>
              <a:t>Title Text</a:t>
            </a:r>
          </a:p>
        </p:txBody>
      </p:sp>
      <p:sp>
        <p:nvSpPr>
          <p:cNvPr id="300" name="Body Level One…"/>
          <p:cNvSpPr txBox="1">
            <a:spLocks noGrp="1"/>
          </p:cNvSpPr>
          <p:nvPr>
            <p:ph type="body" idx="1"/>
          </p:nvPr>
        </p:nvSpPr>
        <p:spPr>
          <a:prstGeom prst="rect">
            <a:avLst/>
          </a:prstGeom>
        </p:spPr>
        <p:txBody>
          <a:bodyPr lIns="50800" tIns="50800" rIns="50800" bIns="50800"/>
          <a:lstStyle>
            <a:lvl1pPr marL="426153" marR="45153">
              <a:lnSpc>
                <a:spcPct val="100000"/>
              </a:lnSpc>
              <a:defRPr sz="3400"/>
            </a:lvl1pPr>
            <a:lvl2pPr marL="912987" marR="45153" indent="-359832">
              <a:lnSpc>
                <a:spcPct val="100000"/>
              </a:lnSpc>
              <a:defRPr sz="3400"/>
            </a:lvl2pPr>
            <a:lvl3pPr marL="1393307" marR="45153" indent="-332152">
              <a:lnSpc>
                <a:spcPct val="100000"/>
              </a:lnSpc>
              <a:defRPr sz="3400"/>
            </a:lvl3pPr>
            <a:lvl4pPr marL="1961699" marR="45153" indent="-392545">
              <a:lnSpc>
                <a:spcPct val="100000"/>
              </a:lnSpc>
              <a:defRPr sz="3400"/>
            </a:lvl4pPr>
            <a:lvl5pPr marL="2469700" marR="45153" indent="-392545">
              <a:lnSpc>
                <a:spcPct val="100000"/>
              </a:lnSpc>
              <a:defRPr sz="3400"/>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183633" y="6946900"/>
            <a:ext cx="312068" cy="298984"/>
          </a:xfrm>
          <a:prstGeom prst="rect">
            <a:avLst/>
          </a:prstGeom>
        </p:spPr>
        <p:txBody>
          <a:bodyPr wrap="none" lIns="50800" tIns="50800" rIns="50800" bIns="50800"/>
          <a:lstStyle>
            <a:lvl1pPr algn="ct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tream">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651000" y="1028700"/>
            <a:ext cx="6858001" cy="1257300"/>
          </a:xfrm>
          <a:prstGeom prst="rect">
            <a:avLst/>
          </a:prstGeom>
        </p:spPr>
        <p:txBody>
          <a:bodyPr lIns="38100" tIns="38100" rIns="38100" bIns="38100">
            <a:noAutofit/>
          </a:bodyPr>
          <a:lstStyle>
            <a:lvl1pPr marL="44450" marR="45155" algn="ctr" defTabSz="914400">
              <a:lnSpc>
                <a:spcPct val="100000"/>
              </a:lnSpc>
              <a:defRPr sz="46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1pPr>
          </a:lstStyle>
          <a:p>
            <a:r>
              <a:t>Title Text</a:t>
            </a:r>
          </a:p>
        </p:txBody>
      </p:sp>
      <p:sp>
        <p:nvSpPr>
          <p:cNvPr id="39" name="Body Level One…"/>
          <p:cNvSpPr txBox="1">
            <a:spLocks noGrp="1"/>
          </p:cNvSpPr>
          <p:nvPr>
            <p:ph type="body" sz="half" idx="1"/>
          </p:nvPr>
        </p:nvSpPr>
        <p:spPr>
          <a:xfrm>
            <a:off x="1651000" y="2286000"/>
            <a:ext cx="6858001" cy="4381500"/>
          </a:xfrm>
          <a:prstGeom prst="rect">
            <a:avLst/>
          </a:prstGeom>
        </p:spPr>
        <p:txBody>
          <a:bodyPr lIns="38100" tIns="38100" rIns="38100" bIns="38100">
            <a:noAutofit/>
          </a:bodyPr>
          <a:lstStyle>
            <a:lvl1pPr marL="403038" marR="45155" indent="-358588" defTabSz="914400">
              <a:lnSpc>
                <a:spcPct val="100000"/>
              </a:lnSpc>
              <a:spcBef>
                <a:spcPts val="2100"/>
              </a:spcBef>
              <a:buClr>
                <a:srgbClr val="BED1E2"/>
              </a:buClr>
              <a:buSzPct val="120000"/>
              <a:buChar char=""/>
              <a:defRPr sz="32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1pPr>
            <a:lvl2pPr marL="819150" marR="45155" indent="-317500" defTabSz="914400">
              <a:lnSpc>
                <a:spcPct val="100000"/>
              </a:lnSpc>
              <a:spcBef>
                <a:spcPts val="1800"/>
              </a:spcBef>
              <a:buClr>
                <a:srgbClr val="BED1E2"/>
              </a:buClr>
              <a:buSzPct val="120000"/>
              <a:buChar char=""/>
              <a:defRPr sz="30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2pPr>
            <a:lvl3pPr marL="1244111" marR="45155" indent="-234461" defTabSz="914400">
              <a:lnSpc>
                <a:spcPct val="100000"/>
              </a:lnSpc>
              <a:spcBef>
                <a:spcPts val="1600"/>
              </a:spcBef>
              <a:buClr>
                <a:srgbClr val="BED1E2"/>
              </a:buClr>
              <a:buSzPct val="120000"/>
              <a:buChar char=""/>
              <a:defRPr sz="24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3pPr>
            <a:lvl4pPr marL="1748559" marR="45155" indent="-230909" defTabSz="914400">
              <a:lnSpc>
                <a:spcPct val="100000"/>
              </a:lnSpc>
              <a:spcBef>
                <a:spcPts val="1300"/>
              </a:spcBef>
              <a:buClr>
                <a:srgbClr val="BED1E2"/>
              </a:buClr>
              <a:buSzPct val="120000"/>
              <a:buChar char=""/>
              <a:defRPr sz="20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4pPr>
            <a:lvl5pPr marL="2256559" marR="45155" indent="-230909" defTabSz="914400">
              <a:lnSpc>
                <a:spcPct val="100000"/>
              </a:lnSpc>
              <a:spcBef>
                <a:spcPts val="1300"/>
              </a:spcBef>
              <a:buClr>
                <a:srgbClr val="BED1E2"/>
              </a:buClr>
              <a:buSzPct val="120000"/>
              <a:buChar char=""/>
              <a:defRPr sz="20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4965699" y="6381750"/>
            <a:ext cx="228601" cy="222666"/>
          </a:xfrm>
          <a:prstGeom prst="rect">
            <a:avLst/>
          </a:prstGeom>
        </p:spPr>
        <p:txBody>
          <a:bodyPr wrap="none" lIns="38100" tIns="38100" rIns="38100" bIns="38100"/>
          <a:lstStyle>
            <a:lvl1pPr algn="ctr" defTabSz="457200">
              <a:defRPr sz="11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350640" y="6234112"/>
            <a:ext cx="281633" cy="266701"/>
          </a:xfrm>
          <a:prstGeom prst="rect">
            <a:avLst/>
          </a:prstGeom>
        </p:spPr>
        <p:txBody>
          <a:bodyPr wrap="none" lIns="38100" tIns="38100" rIns="38100" bIns="38100" anchor="ctr"/>
          <a:lstStyle>
            <a:lvl1pPr algn="ctr" defTabSz="457200">
              <a:defRPr sz="1200">
                <a:solidFill>
                  <a:srgbClr val="00748E"/>
                </a:solidFill>
                <a:uFill>
                  <a:solidFill>
                    <a:srgbClr val="00748E"/>
                  </a:solidFill>
                </a:uFill>
                <a:latin typeface="Lucida Grande"/>
                <a:ea typeface="Lucida Grande"/>
                <a:cs typeface="Lucida Grande"/>
                <a:sym typeface="Lucida Grand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tream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 name="Title Text"/>
          <p:cNvSpPr txBox="1">
            <a:spLocks noGrp="1"/>
          </p:cNvSpPr>
          <p:nvPr>
            <p:ph type="title"/>
          </p:nvPr>
        </p:nvSpPr>
        <p:spPr>
          <a:xfrm>
            <a:off x="1651000" y="1028700"/>
            <a:ext cx="6858001" cy="1257300"/>
          </a:xfrm>
          <a:prstGeom prst="rect">
            <a:avLst/>
          </a:prstGeom>
        </p:spPr>
        <p:txBody>
          <a:bodyPr lIns="38100" tIns="38100" rIns="38100" bIns="38100">
            <a:noAutofit/>
          </a:bodyPr>
          <a:lstStyle>
            <a:lvl1pPr marL="44450" marR="45155" algn="ctr" defTabSz="914400">
              <a:lnSpc>
                <a:spcPct val="100000"/>
              </a:lnSpc>
              <a:defRPr sz="46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1pPr>
          </a:lstStyle>
          <a:p>
            <a:r>
              <a:t>Title Text</a:t>
            </a:r>
          </a:p>
        </p:txBody>
      </p:sp>
      <p:sp>
        <p:nvSpPr>
          <p:cNvPr id="55" name="Body Level One…"/>
          <p:cNvSpPr txBox="1">
            <a:spLocks noGrp="1"/>
          </p:cNvSpPr>
          <p:nvPr>
            <p:ph type="body" sz="half" idx="1"/>
          </p:nvPr>
        </p:nvSpPr>
        <p:spPr>
          <a:xfrm>
            <a:off x="1651000" y="2286000"/>
            <a:ext cx="6858001" cy="4381500"/>
          </a:xfrm>
          <a:prstGeom prst="rect">
            <a:avLst/>
          </a:prstGeom>
        </p:spPr>
        <p:txBody>
          <a:bodyPr lIns="38100" tIns="38100" rIns="38100" bIns="38100">
            <a:noAutofit/>
          </a:bodyPr>
          <a:lstStyle>
            <a:lvl1pPr marL="403038" marR="45155" indent="-358588" defTabSz="914400">
              <a:lnSpc>
                <a:spcPct val="100000"/>
              </a:lnSpc>
              <a:spcBef>
                <a:spcPts val="2100"/>
              </a:spcBef>
              <a:buClr>
                <a:srgbClr val="BED1E2"/>
              </a:buClr>
              <a:buSzPct val="120000"/>
              <a:buChar char=""/>
              <a:defRPr sz="32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1pPr>
            <a:lvl2pPr marL="819150" marR="45155" indent="-317500" defTabSz="914400">
              <a:lnSpc>
                <a:spcPct val="100000"/>
              </a:lnSpc>
              <a:spcBef>
                <a:spcPts val="1800"/>
              </a:spcBef>
              <a:buClr>
                <a:srgbClr val="BED1E2"/>
              </a:buClr>
              <a:buSzPct val="120000"/>
              <a:buChar char=""/>
              <a:defRPr sz="30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2pPr>
            <a:lvl3pPr marL="1244111" marR="45155" indent="-234461" defTabSz="914400">
              <a:lnSpc>
                <a:spcPct val="100000"/>
              </a:lnSpc>
              <a:spcBef>
                <a:spcPts val="1600"/>
              </a:spcBef>
              <a:buClr>
                <a:srgbClr val="BED1E2"/>
              </a:buClr>
              <a:buSzPct val="120000"/>
              <a:buChar char=""/>
              <a:defRPr sz="24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3pPr>
            <a:lvl4pPr marL="1748559" marR="45155" indent="-230909" defTabSz="914400">
              <a:lnSpc>
                <a:spcPct val="100000"/>
              </a:lnSpc>
              <a:spcBef>
                <a:spcPts val="1300"/>
              </a:spcBef>
              <a:buClr>
                <a:srgbClr val="BED1E2"/>
              </a:buClr>
              <a:buSzPct val="120000"/>
              <a:buChar char=""/>
              <a:defRPr sz="20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4pPr>
            <a:lvl5pPr marL="2256559" marR="45155" indent="-230909" defTabSz="914400">
              <a:lnSpc>
                <a:spcPct val="100000"/>
              </a:lnSpc>
              <a:spcBef>
                <a:spcPts val="1300"/>
              </a:spcBef>
              <a:buClr>
                <a:srgbClr val="BED1E2"/>
              </a:buClr>
              <a:buSzPct val="120000"/>
              <a:buChar char=""/>
              <a:defRPr sz="2000">
                <a:solidFill>
                  <a:srgbClr val="FFFFFF"/>
                </a:solidFill>
                <a:effectLst>
                  <a:outerShdw blurRad="12700" dist="25400" dir="2700000" rotWithShape="0">
                    <a:srgbClr val="000000"/>
                  </a:outerShdw>
                </a:effectLst>
                <a:uFill>
                  <a:solidFill>
                    <a:srgbClr val="FFFFFF"/>
                  </a:solidFill>
                </a:u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4965699" y="6381750"/>
            <a:ext cx="228601" cy="222666"/>
          </a:xfrm>
          <a:prstGeom prst="rect">
            <a:avLst/>
          </a:prstGeom>
        </p:spPr>
        <p:txBody>
          <a:bodyPr wrap="none" lIns="38100" tIns="38100" rIns="38100" bIns="38100"/>
          <a:lstStyle>
            <a:lvl1pPr algn="ctr" defTabSz="457200">
              <a:defRPr sz="11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rbit">
    <p:bg>
      <p:bgPr>
        <a:solidFill>
          <a:srgbClr val="000000"/>
        </a:solidFill>
        <a:effectLst/>
      </p:bgPr>
    </p:bg>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651000" y="1031081"/>
            <a:ext cx="6858001" cy="1254919"/>
          </a:xfrm>
          <a:prstGeom prst="rect">
            <a:avLst/>
          </a:prstGeom>
        </p:spPr>
        <p:txBody>
          <a:bodyPr lIns="38100" tIns="38100" rIns="38100" bIns="38100">
            <a:noAutofit/>
          </a:bodyPr>
          <a:lstStyle>
            <a:lvl1pPr marL="44450" marR="45155" algn="ctr" defTabSz="914400">
              <a:lnSpc>
                <a:spcPct val="100000"/>
              </a:lnSpc>
              <a:defRPr sz="4600">
                <a:solidFill>
                  <a:srgbClr val="BFBFBF"/>
                </a:solidFill>
                <a:effectLst>
                  <a:outerShdw blurRad="12700" dist="25400" dir="2700000" rotWithShape="0">
                    <a:srgbClr val="FFFFFF"/>
                  </a:outerShdw>
                </a:effectLst>
                <a:uFill>
                  <a:solidFill>
                    <a:srgbClr val="BFBFBF"/>
                  </a:solidFill>
                </a:uFill>
              </a:defRPr>
            </a:lvl1pPr>
          </a:lstStyle>
          <a:p>
            <a:r>
              <a:t>Title Text</a:t>
            </a:r>
          </a:p>
        </p:txBody>
      </p:sp>
      <p:sp>
        <p:nvSpPr>
          <p:cNvPr id="64" name="Body Level One…"/>
          <p:cNvSpPr txBox="1">
            <a:spLocks noGrp="1"/>
          </p:cNvSpPr>
          <p:nvPr>
            <p:ph type="body" sz="half" idx="1"/>
          </p:nvPr>
        </p:nvSpPr>
        <p:spPr>
          <a:xfrm>
            <a:off x="1651000" y="2286000"/>
            <a:ext cx="6858001" cy="4381500"/>
          </a:xfrm>
          <a:prstGeom prst="rect">
            <a:avLst/>
          </a:prstGeom>
        </p:spPr>
        <p:txBody>
          <a:bodyPr lIns="38100" tIns="38100" rIns="38100" bIns="38100">
            <a:noAutofit/>
          </a:bodyPr>
          <a:lstStyle>
            <a:lvl1pPr marL="362416" marR="45155" indent="-322729" defTabSz="914400">
              <a:lnSpc>
                <a:spcPct val="100000"/>
              </a:lnSpc>
              <a:buClr>
                <a:srgbClr val="FFFED5"/>
              </a:buClr>
              <a:buSzPct val="75000"/>
              <a:buChar char=""/>
              <a:defRPr sz="3200">
                <a:solidFill>
                  <a:srgbClr val="FFFFFF"/>
                </a:solidFill>
                <a:effectLst>
                  <a:outerShdw blurRad="12700" dist="25400" dir="2700000" rotWithShape="0">
                    <a:srgbClr val="929292"/>
                  </a:outerShdw>
                </a:effectLst>
                <a:uFill>
                  <a:solidFill>
                    <a:srgbClr val="FFFFFF"/>
                  </a:solidFill>
                </a:uFill>
              </a:defRPr>
            </a:lvl1pPr>
            <a:lvl2pPr marL="731837" marR="45155" indent="-285750" defTabSz="914400">
              <a:lnSpc>
                <a:spcPct val="100000"/>
              </a:lnSpc>
              <a:spcBef>
                <a:spcPts val="700"/>
              </a:spcBef>
              <a:buClr>
                <a:srgbClr val="BFBFBF"/>
              </a:buClr>
              <a:buSzPct val="75000"/>
              <a:buChar char=""/>
              <a:defRPr sz="3000">
                <a:solidFill>
                  <a:srgbClr val="FFFFFF"/>
                </a:solidFill>
                <a:effectLst>
                  <a:outerShdw blurRad="12700" dist="25400" dir="2700000" rotWithShape="0">
                    <a:srgbClr val="929292"/>
                  </a:outerShdw>
                </a:effectLst>
                <a:uFill>
                  <a:solidFill>
                    <a:srgbClr val="FFFFFF"/>
                  </a:solidFill>
                </a:uFill>
              </a:defRPr>
            </a:lvl2pPr>
            <a:lvl3pPr marL="1114302" marR="45155" indent="-211015" defTabSz="914400">
              <a:lnSpc>
                <a:spcPct val="100000"/>
              </a:lnSpc>
              <a:spcBef>
                <a:spcPts val="600"/>
              </a:spcBef>
              <a:buClr>
                <a:srgbClr val="797BAA"/>
              </a:buClr>
              <a:buSzPct val="75000"/>
              <a:buChar char=""/>
              <a:defRPr sz="2400">
                <a:solidFill>
                  <a:srgbClr val="FFFFFF"/>
                </a:solidFill>
                <a:effectLst>
                  <a:outerShdw blurRad="12700" dist="25400" dir="2700000" rotWithShape="0">
                    <a:srgbClr val="929292"/>
                  </a:outerShdw>
                </a:effectLst>
                <a:uFill>
                  <a:solidFill>
                    <a:srgbClr val="FFFFFF"/>
                  </a:solidFill>
                </a:uFill>
              </a:defRPr>
            </a:lvl3pPr>
            <a:lvl4pPr marL="1568305" marR="45155" indent="-207818" defTabSz="914400">
              <a:lnSpc>
                <a:spcPct val="100000"/>
              </a:lnSpc>
              <a:spcBef>
                <a:spcPts val="500"/>
              </a:spcBef>
              <a:buClr>
                <a:srgbClr val="FFD479"/>
              </a:buClr>
              <a:buSzPct val="75000"/>
              <a:buChar char=""/>
              <a:defRPr sz="2000">
                <a:solidFill>
                  <a:srgbClr val="FFFFFF"/>
                </a:solidFill>
                <a:effectLst>
                  <a:outerShdw blurRad="12700" dist="25400" dir="2700000" rotWithShape="0">
                    <a:srgbClr val="929292"/>
                  </a:outerShdw>
                </a:effectLst>
                <a:uFill>
                  <a:solidFill>
                    <a:srgbClr val="FFFFFF"/>
                  </a:solidFill>
                </a:uFill>
              </a:defRPr>
            </a:lvl4pPr>
            <a:lvl5pPr marL="2025505" marR="45155" indent="-207818" defTabSz="914400">
              <a:lnSpc>
                <a:spcPct val="100000"/>
              </a:lnSpc>
              <a:spcBef>
                <a:spcPts val="500"/>
              </a:spcBef>
              <a:buSzPct val="75000"/>
              <a:buChar char=""/>
              <a:defRPr sz="2000">
                <a:solidFill>
                  <a:srgbClr val="FFFFFF"/>
                </a:solidFill>
                <a:effectLst>
                  <a:outerShdw blurRad="12700" dist="25400" dir="2700000" rotWithShape="0">
                    <a:srgbClr val="929292"/>
                  </a:outerShdw>
                </a:effectLst>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7504521" y="6162675"/>
            <a:ext cx="230163" cy="211746"/>
          </a:xfrm>
          <a:prstGeom prst="rect">
            <a:avLst/>
          </a:prstGeom>
        </p:spPr>
        <p:txBody>
          <a:bodyPr wrap="none" lIns="38100" tIns="38100" rIns="38100" bIns="38100"/>
          <a:lstStyle>
            <a:lvl1pPr algn="ctr" defTabSz="457200">
              <a:defRPr sz="1000">
                <a:solidFill>
                  <a:srgbClr val="FFFFFF"/>
                </a:solidFill>
                <a:effectLst>
                  <a:outerShdw blurRad="12700" dist="25400" dir="2700000" rotWithShape="0">
                    <a:srgbClr val="929292"/>
                  </a:outerShdw>
                </a:effectLst>
                <a:uFill>
                  <a:solidFill>
                    <a:srgbClr val="FFFFFF"/>
                  </a:solidFill>
                </a:u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012950" y="1104900"/>
            <a:ext cx="6134100" cy="1428751"/>
          </a:xfrm>
          <a:prstGeom prst="rect">
            <a:avLst/>
          </a:prstGeom>
        </p:spPr>
        <p:txBody>
          <a:bodyPr lIns="28575" tIns="28575" rIns="28575" bIns="28575">
            <a:noAutofit/>
          </a:bodyPr>
          <a:lstStyle>
            <a:lvl1pPr marR="0" algn="ctr" defTabSz="457200">
              <a:lnSpc>
                <a:spcPct val="100000"/>
              </a:lnSpc>
              <a:defRPr sz="6200">
                <a:solidFill>
                  <a:srgbClr val="FFFFFF"/>
                </a:solidFill>
                <a:uFillTx/>
                <a:latin typeface="Gill Sans"/>
                <a:ea typeface="Gill Sans"/>
                <a:cs typeface="Gill Sans"/>
                <a:sym typeface="Gill Sans"/>
              </a:defRPr>
            </a:lvl1pPr>
          </a:lstStyle>
          <a:p>
            <a:r>
              <a:t>Title Text</a:t>
            </a:r>
          </a:p>
        </p:txBody>
      </p:sp>
      <p:sp>
        <p:nvSpPr>
          <p:cNvPr id="73" name="Body Level One…"/>
          <p:cNvSpPr txBox="1">
            <a:spLocks noGrp="1"/>
          </p:cNvSpPr>
          <p:nvPr>
            <p:ph type="body" sz="half" idx="1"/>
          </p:nvPr>
        </p:nvSpPr>
        <p:spPr>
          <a:xfrm>
            <a:off x="2012950" y="2571750"/>
            <a:ext cx="6134100" cy="3352800"/>
          </a:xfrm>
          <a:prstGeom prst="rect">
            <a:avLst/>
          </a:prstGeom>
        </p:spPr>
        <p:txBody>
          <a:bodyPr lIns="28575" tIns="28575" rIns="28575" bIns="28575" anchor="ctr">
            <a:noAutofit/>
          </a:bodyPr>
          <a:lstStyle>
            <a:lvl1pPr marL="670718" marR="0" indent="-416718" defTabSz="457200">
              <a:lnSpc>
                <a:spcPct val="100000"/>
              </a:lnSpc>
              <a:spcBef>
                <a:spcPts val="1800"/>
              </a:spcBef>
              <a:buSzPct val="171000"/>
              <a:defRPr sz="3000">
                <a:solidFill>
                  <a:srgbClr val="FFFFFF"/>
                </a:solidFill>
                <a:uFillTx/>
                <a:latin typeface="Gill Sans"/>
                <a:ea typeface="Gill Sans"/>
                <a:cs typeface="Gill Sans"/>
                <a:sym typeface="Gill Sans"/>
              </a:defRPr>
            </a:lvl1pPr>
            <a:lvl2pPr marL="1013618" marR="0" indent="-416718" defTabSz="457200">
              <a:lnSpc>
                <a:spcPct val="100000"/>
              </a:lnSpc>
              <a:spcBef>
                <a:spcPts val="1800"/>
              </a:spcBef>
              <a:buSzPct val="171000"/>
              <a:buChar char="•"/>
              <a:defRPr sz="3000">
                <a:solidFill>
                  <a:srgbClr val="FFFFFF"/>
                </a:solidFill>
                <a:uFillTx/>
                <a:latin typeface="Gill Sans"/>
                <a:ea typeface="Gill Sans"/>
                <a:cs typeface="Gill Sans"/>
                <a:sym typeface="Gill Sans"/>
              </a:defRPr>
            </a:lvl2pPr>
            <a:lvl3pPr marL="1356518" marR="0" indent="-416718" defTabSz="457200">
              <a:lnSpc>
                <a:spcPct val="100000"/>
              </a:lnSpc>
              <a:spcBef>
                <a:spcPts val="1800"/>
              </a:spcBef>
              <a:buSzPct val="171000"/>
              <a:defRPr sz="3000">
                <a:solidFill>
                  <a:srgbClr val="FFFFFF"/>
                </a:solidFill>
                <a:uFillTx/>
                <a:latin typeface="Gill Sans"/>
                <a:ea typeface="Gill Sans"/>
                <a:cs typeface="Gill Sans"/>
                <a:sym typeface="Gill Sans"/>
              </a:defRPr>
            </a:lvl3pPr>
            <a:lvl4pPr marL="1712118" marR="0" indent="-416718" defTabSz="457200">
              <a:lnSpc>
                <a:spcPct val="100000"/>
              </a:lnSpc>
              <a:spcBef>
                <a:spcPts val="1800"/>
              </a:spcBef>
              <a:buSzPct val="171000"/>
              <a:buChar char="•"/>
              <a:defRPr sz="3000">
                <a:solidFill>
                  <a:srgbClr val="FFFFFF"/>
                </a:solidFill>
                <a:uFillTx/>
                <a:latin typeface="Gill Sans"/>
                <a:ea typeface="Gill Sans"/>
                <a:cs typeface="Gill Sans"/>
                <a:sym typeface="Gill Sans"/>
              </a:defRPr>
            </a:lvl4pPr>
            <a:lvl5pPr marL="2055018" marR="0" indent="-416718" defTabSz="457200">
              <a:lnSpc>
                <a:spcPct val="100000"/>
              </a:lnSpc>
              <a:spcBef>
                <a:spcPts val="1800"/>
              </a:spcBef>
              <a:buSzPct val="171000"/>
              <a:buChar char="•"/>
              <a:defRPr sz="30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4964112" y="6391274"/>
            <a:ext cx="222251" cy="234951"/>
          </a:xfrm>
          <a:prstGeom prst="rect">
            <a:avLst/>
          </a:prstGeom>
        </p:spPr>
        <p:txBody>
          <a:bodyPr wrap="none" lIns="28575" tIns="28575" rIns="28575" bIns="28575"/>
          <a:lstStyle>
            <a:lvl1pPr algn="ctr" defTabSz="457200">
              <a:defRPr sz="1200">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lobal10 - Graphics Omitted copy 2">
    <p:bg>
      <p:bgPr>
        <a:solidFill>
          <a:srgbClr val="000000"/>
        </a:solidFill>
        <a:effectLst/>
      </p:bgPr>
    </p:bg>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765300" y="952500"/>
            <a:ext cx="6625829" cy="885825"/>
          </a:xfrm>
          <a:prstGeom prst="rect">
            <a:avLst/>
          </a:prstGeom>
        </p:spPr>
        <p:txBody>
          <a:bodyPr lIns="38100" tIns="38100" rIns="38100" bIns="38100">
            <a:noAutofit/>
          </a:bodyPr>
          <a:lstStyle>
            <a:lvl1pPr marR="0" defTabSz="914400">
              <a:lnSpc>
                <a:spcPct val="103000"/>
              </a:lnSpc>
              <a:spcBef>
                <a:spcPts val="200"/>
              </a:spcBef>
              <a:defRPr sz="4200">
                <a:solidFill>
                  <a:srgbClr val="FFFFFF"/>
                </a:solidFill>
                <a:uFill>
                  <a:solidFill>
                    <a:srgbClr val="FFFFFF"/>
                  </a:solidFill>
                </a:uFill>
                <a:latin typeface="Times New Roman"/>
                <a:ea typeface="Times New Roman"/>
                <a:cs typeface="Times New Roman"/>
                <a:sym typeface="Times New Roman"/>
              </a:defRPr>
            </a:lvl1pPr>
          </a:lstStyle>
          <a:p>
            <a:r>
              <a:t>Title Text</a:t>
            </a:r>
          </a:p>
        </p:txBody>
      </p:sp>
      <p:sp>
        <p:nvSpPr>
          <p:cNvPr id="82" name="Body Level One…"/>
          <p:cNvSpPr txBox="1">
            <a:spLocks noGrp="1"/>
          </p:cNvSpPr>
          <p:nvPr>
            <p:ph type="body" sz="half" idx="1"/>
          </p:nvPr>
        </p:nvSpPr>
        <p:spPr>
          <a:xfrm>
            <a:off x="1860550" y="1876425"/>
            <a:ext cx="6419850" cy="4798219"/>
          </a:xfrm>
          <a:prstGeom prst="rect">
            <a:avLst/>
          </a:prstGeom>
        </p:spPr>
        <p:txBody>
          <a:bodyPr lIns="38100" tIns="38100" rIns="38100" bIns="38100">
            <a:noAutofit/>
          </a:bodyPr>
          <a:lstStyle>
            <a:lvl1pPr marL="334682" marR="0" indent="-334682" defTabSz="914400">
              <a:lnSpc>
                <a:spcPct val="104000"/>
              </a:lnSpc>
              <a:spcBef>
                <a:spcPts val="1000"/>
              </a:spcBef>
              <a:defRPr sz="3200">
                <a:solidFill>
                  <a:srgbClr val="FFFFFF"/>
                </a:solidFill>
                <a:uFill>
                  <a:solidFill>
                    <a:srgbClr val="FFFFFF"/>
                  </a:solidFill>
                </a:uFill>
                <a:latin typeface="Times New Roman"/>
                <a:ea typeface="Times New Roman"/>
                <a:cs typeface="Times New Roman"/>
                <a:sym typeface="Times New Roman"/>
              </a:defRPr>
            </a:lvl1pPr>
            <a:lvl2pPr marL="723900" marR="0" indent="-317500" defTabSz="914400">
              <a:lnSpc>
                <a:spcPct val="104999"/>
              </a:lnSpc>
              <a:spcBef>
                <a:spcPts val="900"/>
              </a:spcBef>
              <a:defRPr sz="3000">
                <a:solidFill>
                  <a:srgbClr val="FFFFFF"/>
                </a:solidFill>
                <a:uFill>
                  <a:solidFill>
                    <a:srgbClr val="FFFFFF"/>
                  </a:solidFill>
                </a:uFill>
                <a:latin typeface="Times New Roman"/>
                <a:ea typeface="Times New Roman"/>
                <a:cs typeface="Times New Roman"/>
                <a:sym typeface="Times New Roman"/>
              </a:defRPr>
            </a:lvl2pPr>
            <a:lvl3pPr marL="1090734" marR="0" indent="-227134" defTabSz="914400">
              <a:lnSpc>
                <a:spcPct val="107000"/>
              </a:lnSpc>
              <a:defRPr sz="2400">
                <a:solidFill>
                  <a:srgbClr val="FFFFFF"/>
                </a:solidFill>
                <a:uFill>
                  <a:solidFill>
                    <a:srgbClr val="FFFFFF"/>
                  </a:solidFill>
                </a:uFill>
                <a:latin typeface="Times New Roman"/>
                <a:ea typeface="Times New Roman"/>
                <a:cs typeface="Times New Roman"/>
                <a:sym typeface="Times New Roman"/>
              </a:defRPr>
            </a:lvl3pPr>
            <a:lvl4pPr marL="1563254" marR="0" indent="-242454" defTabSz="914400">
              <a:lnSpc>
                <a:spcPct val="104999"/>
              </a:lnSpc>
              <a:spcBef>
                <a:spcPts val="600"/>
              </a:spcBef>
              <a:defRPr sz="2000">
                <a:solidFill>
                  <a:srgbClr val="FFFFFF"/>
                </a:solidFill>
                <a:uFill>
                  <a:solidFill>
                    <a:srgbClr val="FFFFFF"/>
                  </a:solidFill>
                </a:uFill>
                <a:latin typeface="Times New Roman"/>
                <a:ea typeface="Times New Roman"/>
                <a:cs typeface="Times New Roman"/>
                <a:sym typeface="Times New Roman"/>
              </a:defRPr>
            </a:lvl4pPr>
            <a:lvl5pPr marL="2020454" marR="0" indent="-242454" defTabSz="914400">
              <a:lnSpc>
                <a:spcPct val="104999"/>
              </a:lnSpc>
              <a:spcBef>
                <a:spcPts val="100"/>
              </a:spcBef>
              <a:buChar char="•"/>
              <a:defRPr sz="2000">
                <a:solidFill>
                  <a:srgbClr val="FFFFFF"/>
                </a:solidFill>
                <a:uFill>
                  <a:solidFill>
                    <a:srgbClr val="FFFFFF"/>
                  </a:solidFill>
                </a:u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xfrm>
            <a:off x="4965699" y="6381750"/>
            <a:ext cx="228601" cy="222666"/>
          </a:xfrm>
          <a:prstGeom prst="rect">
            <a:avLst/>
          </a:prstGeom>
        </p:spPr>
        <p:txBody>
          <a:bodyPr wrap="none" lIns="38100" tIns="38100" rIns="38100" bIns="38100"/>
          <a:lstStyle>
            <a:lvl1pPr algn="ctr" defTabSz="457200">
              <a:defRPr sz="1100">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0"/>
            <a:ext cx="8636000" cy="26289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762000" y="2197100"/>
            <a:ext cx="8636000" cy="54229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83632" y="6946900"/>
            <a:ext cx="1270001" cy="288824"/>
          </a:xfrm>
          <a:prstGeom prst="rect">
            <a:avLst/>
          </a:prstGeom>
          <a:ln w="3175">
            <a:miter lim="400000"/>
          </a:ln>
        </p:spPr>
        <p:txBody>
          <a:bodyPr lIns="45719" rIns="45719">
            <a:spAutoFit/>
          </a:bodyPr>
          <a:lstStyle>
            <a:lvl1pPr defTabSz="508000">
              <a:defRPr sz="1400">
                <a:uFill>
                  <a:solidFill>
                    <a:srgbClr val="000000"/>
                  </a:solidFill>
                </a:u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spd="med"/>
  <p:txStyles>
    <p:titleStyle>
      <a:lvl1pPr marL="0" marR="45154" indent="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1pPr>
      <a:lvl2pPr marL="0" marR="45154" indent="4572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2pPr>
      <a:lvl3pPr marL="0" marR="45154" indent="9144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3pPr>
      <a:lvl4pPr marL="0" marR="45154" indent="13716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4pPr>
      <a:lvl5pPr marL="0" marR="45154" indent="18288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5pPr>
      <a:lvl6pPr marL="0" marR="45154" indent="22860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6pPr>
      <a:lvl7pPr marL="0" marR="45154" indent="27432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7pPr>
      <a:lvl8pPr marL="0" marR="45154" indent="32004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8pPr>
      <a:lvl9pPr marL="0" marR="45154" indent="3657600" algn="l" defTabSz="1016000" latinLnBrk="0">
        <a:lnSpc>
          <a:spcPct val="90000"/>
        </a:lnSpc>
        <a:spcBef>
          <a:spcPts val="0"/>
        </a:spcBef>
        <a:spcAft>
          <a:spcPts val="0"/>
        </a:spcAft>
        <a:buClrTx/>
        <a:buSzTx/>
        <a:buFontTx/>
        <a:buNone/>
        <a:tabLst/>
        <a:defRPr sz="3600" b="0" i="0" u="none" strike="noStrike" cap="none" spc="0" baseline="0">
          <a:solidFill>
            <a:srgbClr val="000000"/>
          </a:solidFill>
          <a:uFill>
            <a:solidFill>
              <a:srgbClr val="000000"/>
            </a:solidFill>
          </a:uFill>
          <a:latin typeface="Arial"/>
          <a:ea typeface="Arial"/>
          <a:cs typeface="Arial"/>
          <a:sym typeface="Arial"/>
        </a:defRPr>
      </a:lvl9pPr>
    </p:titleStyle>
    <p:bodyStyle>
      <a:lvl1pPr marL="426154" marR="45154" indent="-381000"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1pPr>
      <a:lvl2pPr marL="918279" marR="45154" indent="-365123"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2pPr>
      <a:lvl3pPr marL="1398495" marR="45154" indent="-273832"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3pPr>
      <a:lvl4pPr marL="1924750" marR="45154" indent="-292087"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4pPr>
      <a:lvl5pPr marL="2432751" marR="45154" indent="-292087"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5pPr>
      <a:lvl6pPr marL="2197011" marR="45154" indent="-292087"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6pPr>
      <a:lvl7pPr marL="2577996" marR="45154" indent="-292087"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7pPr>
      <a:lvl8pPr marL="2958982" marR="45154" indent="-292087"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8pPr>
      <a:lvl9pPr marL="3339968" marR="45154" indent="-292087" algn="l" defTabSz="1016000" latinLnBrk="0">
        <a:lnSpc>
          <a:spcPct val="90000"/>
        </a:lnSpc>
        <a:spcBef>
          <a:spcPts val="800"/>
        </a:spcBef>
        <a:spcAft>
          <a:spcPts val="0"/>
        </a:spcAft>
        <a:buClrTx/>
        <a:buSzPct val="100000"/>
        <a:buFontTx/>
        <a:buChar char="•"/>
        <a:tabLst/>
        <a:defRPr sz="2300" b="0" i="0" u="none" strike="noStrike" cap="none" spc="0" baseline="0">
          <a:solidFill>
            <a:srgbClr val="000000"/>
          </a:solidFill>
          <a:uFill>
            <a:solidFill>
              <a:srgbClr val="000000"/>
            </a:solidFill>
          </a:uFill>
          <a:latin typeface="Arial"/>
          <a:ea typeface="Arial"/>
          <a:cs typeface="Arial"/>
          <a:sym typeface="Arial"/>
        </a:defRPr>
      </a:lvl9pPr>
    </p:bodyStyle>
    <p:otherStyle>
      <a:lvl1pPr marL="0" marR="0" indent="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1pPr>
      <a:lvl2pPr marL="0" marR="0" indent="4572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2pPr>
      <a:lvl3pPr marL="0" marR="0" indent="9144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3pPr>
      <a:lvl4pPr marL="0" marR="0" indent="13716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4pPr>
      <a:lvl5pPr marL="0" marR="0" indent="18288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5pPr>
      <a:lvl6pPr marL="0" marR="0" indent="22860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6pPr>
      <a:lvl7pPr marL="0" marR="0" indent="27432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7pPr>
      <a:lvl8pPr marL="0" marR="0" indent="32004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8pPr>
      <a:lvl9pPr marL="0" marR="0" indent="3657600" algn="l" defTabSz="508000"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1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xml"/><Relationship Id="rId1" Type="http://schemas.openxmlformats.org/officeDocument/2006/relationships/slideLayout" Target="../slideLayouts/slideLayout18.xml"/><Relationship Id="rId5" Type="http://schemas.openxmlformats.org/officeDocument/2006/relationships/chart" Target="../charts/chart6.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7.xml"/><Relationship Id="rId1" Type="http://schemas.openxmlformats.org/officeDocument/2006/relationships/slideLayout" Target="../slideLayouts/slideLayout18.xml"/><Relationship Id="rId5" Type="http://schemas.openxmlformats.org/officeDocument/2006/relationships/chart" Target="../charts/chart8.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11.png"/><Relationship Id="rId10" Type="http://schemas.openxmlformats.org/officeDocument/2006/relationships/image" Target="../media/image48.png"/><Relationship Id="rId4" Type="http://schemas.openxmlformats.org/officeDocument/2006/relationships/image" Target="../media/image10.png"/><Relationship Id="rId9"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63.jpe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5.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p:cNvSpPr/>
          <p:nvPr/>
        </p:nvSpPr>
        <p:spPr>
          <a:xfrm>
            <a:off x="3620491" y="4457700"/>
            <a:ext cx="2919018" cy="635944"/>
          </a:xfrm>
          <a:prstGeom prst="rect">
            <a:avLst/>
          </a:prstGeom>
          <a:solidFill>
            <a:srgbClr val="FFFFFF"/>
          </a:solidFill>
          <a:ln w="3175">
            <a:miter lim="400000"/>
          </a:ln>
        </p:spPr>
        <p:txBody>
          <a:bodyPr lIns="34290" tIns="34290" rIns="34290" bIns="3429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311" name="Wellness_BioSciences_Rx_Slide_Background-08.png" descr="Wellness_BioSciences_Rx_Slide_Background-08.png"/>
          <p:cNvPicPr>
            <a:picLocks/>
          </p:cNvPicPr>
          <p:nvPr/>
        </p:nvPicPr>
        <p:blipFill>
          <a:blip r:embed="rId2" cstate="print">
            <a:extLst>
              <a:ext uri="{28A0092B-C50C-407E-A947-70E740481C1C}">
                <a14:useLocalDpi xmlns:a14="http://schemas.microsoft.com/office/drawing/2010/main"/>
              </a:ext>
            </a:extLst>
          </a:blip>
          <a:stretch>
            <a:fillRect/>
          </a:stretch>
        </p:blipFill>
        <p:spPr>
          <a:xfrm>
            <a:off x="-3959" y="1914779"/>
            <a:ext cx="10167919" cy="5721785"/>
          </a:xfrm>
          <a:prstGeom prst="rect">
            <a:avLst/>
          </a:prstGeom>
          <a:ln w="63500">
            <a:miter lim="400000"/>
          </a:ln>
        </p:spPr>
      </p:pic>
      <p:pic>
        <p:nvPicPr>
          <p:cNvPr id="312" name="Image" descr="Image"/>
          <p:cNvPicPr>
            <a:picLocks noChangeAspect="1"/>
          </p:cNvPicPr>
          <p:nvPr/>
        </p:nvPicPr>
        <p:blipFill>
          <a:blip r:embed="rId3"/>
          <a:stretch>
            <a:fillRect/>
          </a:stretch>
        </p:blipFill>
        <p:spPr>
          <a:xfrm>
            <a:off x="2061803" y="989185"/>
            <a:ext cx="6036394" cy="3986493"/>
          </a:xfrm>
          <a:prstGeom prst="rect">
            <a:avLst/>
          </a:prstGeom>
          <a:ln w="63500">
            <a:miter lim="400000"/>
          </a:ln>
        </p:spPr>
      </p:pic>
      <p:sp>
        <p:nvSpPr>
          <p:cNvPr id="313" name="HEALTHCARE"/>
          <p:cNvSpPr txBox="1"/>
          <p:nvPr/>
        </p:nvSpPr>
        <p:spPr>
          <a:xfrm>
            <a:off x="711479" y="5029689"/>
            <a:ext cx="8737042" cy="673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spcBef>
                <a:spcPts val="2600"/>
              </a:spcBef>
              <a:defRPr sz="4000">
                <a:solidFill>
                  <a:srgbClr val="FF9300"/>
                </a:solidFill>
                <a:latin typeface="Helvetica Neue"/>
                <a:ea typeface="Helvetica Neue"/>
                <a:cs typeface="Helvetica Neue"/>
                <a:sym typeface="Helvetica Neue"/>
              </a:defRPr>
            </a:lvl1pPr>
          </a:lstStyle>
          <a:p>
            <a:r>
              <a:t>HEALTHCARE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iStock-599777480.jpg" descr="iStock-59977748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083802" y="654"/>
            <a:ext cx="7331518" cy="6943333"/>
          </a:xfrm>
          <a:prstGeom prst="rect">
            <a:avLst/>
          </a:prstGeom>
          <a:ln w="63500">
            <a:miter lim="400000"/>
          </a:ln>
        </p:spPr>
      </p:pic>
      <p:sp>
        <p:nvSpPr>
          <p:cNvPr id="459" name="The Technology"/>
          <p:cNvSpPr txBox="1"/>
          <p:nvPr/>
        </p:nvSpPr>
        <p:spPr>
          <a:xfrm>
            <a:off x="367731" y="577771"/>
            <a:ext cx="5281679" cy="9282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gn="ctr">
              <a:spcBef>
                <a:spcPts val="2600"/>
              </a:spcBef>
              <a:defRPr sz="5200" b="1">
                <a:solidFill>
                  <a:srgbClr val="EA993E"/>
                </a:solidFill>
                <a:latin typeface="Helvetica Neue"/>
                <a:ea typeface="Helvetica Neue"/>
                <a:cs typeface="Helvetica Neue"/>
                <a:sym typeface="Helvetica Neue"/>
              </a:defRPr>
            </a:lvl1pPr>
          </a:lstStyle>
          <a:p>
            <a:r>
              <a:t>The Technology</a:t>
            </a:r>
          </a:p>
        </p:txBody>
      </p:sp>
      <p:sp>
        <p:nvSpPr>
          <p:cNvPr id="460" name="Exclusive proprietary to WBRx…"/>
          <p:cNvSpPr txBox="1"/>
          <p:nvPr/>
        </p:nvSpPr>
        <p:spPr>
          <a:xfrm>
            <a:off x="591113" y="2517139"/>
            <a:ext cx="4834914" cy="27076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60000"/>
              </a:lnSpc>
              <a:buSzPct val="100000"/>
              <a:buChar char="•"/>
              <a:defRPr sz="2300">
                <a:solidFill>
                  <a:srgbClr val="666666"/>
                </a:solidFill>
              </a:defRPr>
            </a:pPr>
            <a:r>
              <a:t>Exclusive proprietary to WBRx</a:t>
            </a:r>
          </a:p>
          <a:p>
            <a:pPr marL="228599" indent="-228599">
              <a:lnSpc>
                <a:spcPct val="160000"/>
              </a:lnSpc>
              <a:buSzPct val="100000"/>
              <a:buChar char="•"/>
              <a:defRPr sz="2300">
                <a:solidFill>
                  <a:srgbClr val="666666"/>
                </a:solidFill>
              </a:defRPr>
            </a:pPr>
            <a:r>
              <a:t>Makes oil water soluble</a:t>
            </a:r>
          </a:p>
          <a:p>
            <a:pPr marL="228599" indent="-228599">
              <a:lnSpc>
                <a:spcPct val="160000"/>
              </a:lnSpc>
              <a:buSzPct val="100000"/>
              <a:buChar char="•"/>
              <a:defRPr sz="2300">
                <a:solidFill>
                  <a:srgbClr val="666666"/>
                </a:solidFill>
              </a:defRPr>
            </a:pPr>
            <a:r>
              <a:t>Rapid onset of action</a:t>
            </a:r>
          </a:p>
          <a:p>
            <a:pPr marL="228599" indent="-228599">
              <a:lnSpc>
                <a:spcPct val="160000"/>
              </a:lnSpc>
              <a:buSzPct val="100000"/>
              <a:buChar char="•"/>
              <a:defRPr sz="2300">
                <a:solidFill>
                  <a:srgbClr val="666666"/>
                </a:solidFill>
              </a:defRPr>
            </a:pPr>
            <a:r>
              <a:t>Unprecedented absorption</a:t>
            </a:r>
          </a:p>
          <a:p>
            <a:pPr marL="228599" indent="-228599">
              <a:lnSpc>
                <a:spcPct val="160000"/>
              </a:lnSpc>
              <a:buSzPct val="100000"/>
              <a:buChar char="•"/>
              <a:defRPr sz="2300">
                <a:solidFill>
                  <a:srgbClr val="666666"/>
                </a:solidFill>
              </a:defRPr>
            </a:pPr>
            <a:r>
              <a:t>Long-lasting bioavailability</a:t>
            </a:r>
          </a:p>
        </p:txBody>
      </p:sp>
      <p:pic>
        <p:nvPicPr>
          <p:cNvPr id="461"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462"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pic>
        <p:nvPicPr>
          <p:cNvPr id="463"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5641" y="1696371"/>
            <a:ext cx="4233699" cy="630388"/>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63"/>
                                        </p:tgtEl>
                                        <p:attrNameLst>
                                          <p:attrName>style.visibility</p:attrName>
                                        </p:attrNameLst>
                                      </p:cBhvr>
                                      <p:to>
                                        <p:strVal val="visible"/>
                                      </p:to>
                                    </p:set>
                                    <p:animEffect transition="in" filter="dissolve">
                                      <p:cBhvr>
                                        <p:cTn id="7" dur="10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60">
                                            <p:bg/>
                                          </p:spTgt>
                                        </p:tgtEl>
                                        <p:attrNameLst>
                                          <p:attrName>style.visibility</p:attrName>
                                        </p:attrNameLst>
                                      </p:cBhvr>
                                      <p:to>
                                        <p:strVal val="visible"/>
                                      </p:to>
                                    </p:set>
                                    <p:animEffect transition="in" filter="dissolve">
                                      <p:cBhvr>
                                        <p:cTn id="12" dur="1000"/>
                                        <p:tgtEl>
                                          <p:spTgt spid="460">
                                            <p:bg/>
                                          </p:spTgt>
                                        </p:tgtEl>
                                      </p:cBhvr>
                                    </p:animEffect>
                                  </p:childTnLst>
                                </p:cTn>
                              </p:par>
                              <p:par>
                                <p:cTn id="13" presetID="9" presetClass="entr" presetSubtype="0" fill="hold" grpId="2" nodeType="withEffect">
                                  <p:stCondLst>
                                    <p:cond delay="0"/>
                                  </p:stCondLst>
                                  <p:iterate>
                                    <p:tmAbs val="0"/>
                                  </p:iterate>
                                  <p:childTnLst>
                                    <p:set>
                                      <p:cBhvr>
                                        <p:cTn id="14" fill="hold"/>
                                        <p:tgtEl>
                                          <p:spTgt spid="460">
                                            <p:txEl>
                                              <p:pRg st="0" end="0"/>
                                            </p:txEl>
                                          </p:spTgt>
                                        </p:tgtEl>
                                        <p:attrNameLst>
                                          <p:attrName>style.visibility</p:attrName>
                                        </p:attrNameLst>
                                      </p:cBhvr>
                                      <p:to>
                                        <p:strVal val="visible"/>
                                      </p:to>
                                    </p:set>
                                    <p:animEffect transition="in" filter="dissolve">
                                      <p:cBhvr>
                                        <p:cTn id="15" dur="1000"/>
                                        <p:tgtEl>
                                          <p:spTgt spid="46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460">
                                            <p:txEl>
                                              <p:pRg st="1" end="1"/>
                                            </p:txEl>
                                          </p:spTgt>
                                        </p:tgtEl>
                                        <p:attrNameLst>
                                          <p:attrName>style.visibility</p:attrName>
                                        </p:attrNameLst>
                                      </p:cBhvr>
                                      <p:to>
                                        <p:strVal val="visible"/>
                                      </p:to>
                                    </p:set>
                                    <p:animEffect transition="in" filter="dissolve">
                                      <p:cBhvr>
                                        <p:cTn id="20" dur="1000"/>
                                        <p:tgtEl>
                                          <p:spTgt spid="46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460">
                                            <p:txEl>
                                              <p:pRg st="2" end="2"/>
                                            </p:txEl>
                                          </p:spTgt>
                                        </p:tgtEl>
                                        <p:attrNameLst>
                                          <p:attrName>style.visibility</p:attrName>
                                        </p:attrNameLst>
                                      </p:cBhvr>
                                      <p:to>
                                        <p:strVal val="visible"/>
                                      </p:to>
                                    </p:set>
                                    <p:animEffect transition="in" filter="dissolve">
                                      <p:cBhvr>
                                        <p:cTn id="25" dur="1000"/>
                                        <p:tgtEl>
                                          <p:spTgt spid="46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460">
                                            <p:txEl>
                                              <p:pRg st="3" end="3"/>
                                            </p:txEl>
                                          </p:spTgt>
                                        </p:tgtEl>
                                        <p:attrNameLst>
                                          <p:attrName>style.visibility</p:attrName>
                                        </p:attrNameLst>
                                      </p:cBhvr>
                                      <p:to>
                                        <p:strVal val="visible"/>
                                      </p:to>
                                    </p:set>
                                    <p:animEffect transition="in" filter="dissolve">
                                      <p:cBhvr>
                                        <p:cTn id="30" dur="1000"/>
                                        <p:tgtEl>
                                          <p:spTgt spid="46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2" nodeType="clickEffect">
                                  <p:stCondLst>
                                    <p:cond delay="0"/>
                                  </p:stCondLst>
                                  <p:iterate>
                                    <p:tmAbs val="0"/>
                                  </p:iterate>
                                  <p:childTnLst>
                                    <p:set>
                                      <p:cBhvr>
                                        <p:cTn id="34" fill="hold"/>
                                        <p:tgtEl>
                                          <p:spTgt spid="460">
                                            <p:txEl>
                                              <p:pRg st="4" end="4"/>
                                            </p:txEl>
                                          </p:spTgt>
                                        </p:tgtEl>
                                        <p:attrNameLst>
                                          <p:attrName>style.visibility</p:attrName>
                                        </p:attrNameLst>
                                      </p:cBhvr>
                                      <p:to>
                                        <p:strVal val="visible"/>
                                      </p:to>
                                    </p:set>
                                    <p:animEffect transition="in" filter="dissolve">
                                      <p:cBhvr>
                                        <p:cTn id="35" dur="1000"/>
                                        <p:tgtEl>
                                          <p:spTgt spid="4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2" build="p" bldLvl="5" animBg="1" advAuto="0"/>
      <p:bldP spid="463"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466" name="Endocannabinoids (Brain Derived)"/>
          <p:cNvSpPr txBox="1">
            <a:spLocks noGrp="1"/>
          </p:cNvSpPr>
          <p:nvPr>
            <p:ph type="title"/>
          </p:nvPr>
        </p:nvSpPr>
        <p:spPr>
          <a:xfrm>
            <a:off x="609877" y="2536331"/>
            <a:ext cx="2800457" cy="1150655"/>
          </a:xfrm>
          <a:prstGeom prst="rect">
            <a:avLst/>
          </a:prstGeom>
        </p:spPr>
        <p:txBody>
          <a:bodyPr lIns="38100" tIns="38100" rIns="38100" bIns="38100" anchor="t"/>
          <a:lstStyle/>
          <a:p>
            <a:pPr marR="0" indent="0" defTabSz="457200">
              <a:lnSpc>
                <a:spcPct val="120000"/>
              </a:lnSpc>
              <a:spcBef>
                <a:spcPts val="1200"/>
              </a:spcBef>
              <a:tabLst>
                <a:tab pos="914400" algn="l"/>
                <a:tab pos="1828800" algn="l"/>
                <a:tab pos="2743200" algn="l"/>
                <a:tab pos="3657600" algn="l"/>
                <a:tab pos="4572000" algn="l"/>
                <a:tab pos="5486400" algn="l"/>
                <a:tab pos="6400800" algn="l"/>
              </a:tabLst>
              <a:defRPr sz="2000" b="1">
                <a:solidFill>
                  <a:srgbClr val="5E5E5E"/>
                </a:solidFill>
                <a:uFillTx/>
                <a:latin typeface="Helvetica Neue"/>
                <a:ea typeface="Helvetica Neue"/>
                <a:cs typeface="Helvetica Neue"/>
                <a:sym typeface="Helvetica Neue"/>
              </a:defRPr>
            </a:pPr>
            <a:r>
              <a:t>Endocannabinoids</a:t>
            </a:r>
            <a:br/>
            <a:r>
              <a:rPr b="0"/>
              <a:t>(Brain Derived)</a:t>
            </a:r>
          </a:p>
        </p:txBody>
      </p:sp>
      <p:pic>
        <p:nvPicPr>
          <p:cNvPr id="467"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468" name="Phytocannabinoids (Plant Derived)"/>
          <p:cNvSpPr txBox="1"/>
          <p:nvPr/>
        </p:nvSpPr>
        <p:spPr>
          <a:xfrm>
            <a:off x="3849106" y="2536331"/>
            <a:ext cx="2800455" cy="75341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lnSpc>
                <a:spcPct val="120000"/>
              </a:lnSpc>
              <a:spcBef>
                <a:spcPts val="1200"/>
              </a:spcBef>
              <a:tabLst>
                <a:tab pos="914400" algn="l"/>
                <a:tab pos="1828800" algn="l"/>
                <a:tab pos="2743200" algn="l"/>
                <a:tab pos="3657600" algn="l"/>
                <a:tab pos="4572000" algn="l"/>
                <a:tab pos="5486400" algn="l"/>
                <a:tab pos="6400800" algn="l"/>
              </a:tabLst>
              <a:defRPr sz="2000" b="1">
                <a:solidFill>
                  <a:srgbClr val="5E5E5E"/>
                </a:solidFill>
                <a:latin typeface="Helvetica Neue"/>
                <a:ea typeface="Helvetica Neue"/>
                <a:cs typeface="Helvetica Neue"/>
                <a:sym typeface="Helvetica Neue"/>
              </a:defRPr>
            </a:pPr>
            <a:r>
              <a:t>Phytocannabinoids</a:t>
            </a:r>
            <a:br/>
            <a:r>
              <a:rPr b="0"/>
              <a:t>(Plant Derived)</a:t>
            </a:r>
          </a:p>
        </p:txBody>
      </p:sp>
      <p:sp>
        <p:nvSpPr>
          <p:cNvPr id="469" name="Synthetic Cannabinoids (Pharmaceutical Lab)"/>
          <p:cNvSpPr txBox="1"/>
          <p:nvPr/>
        </p:nvSpPr>
        <p:spPr>
          <a:xfrm>
            <a:off x="6683785" y="2536331"/>
            <a:ext cx="3362562" cy="72590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lnSpc>
                <a:spcPct val="120000"/>
              </a:lnSpc>
              <a:spcBef>
                <a:spcPts val="1200"/>
              </a:spcBef>
              <a:tabLst>
                <a:tab pos="914400" algn="l"/>
                <a:tab pos="1828800" algn="l"/>
                <a:tab pos="2743200" algn="l"/>
                <a:tab pos="3657600" algn="l"/>
                <a:tab pos="4572000" algn="l"/>
                <a:tab pos="5486400" algn="l"/>
                <a:tab pos="6400800" algn="l"/>
              </a:tabLst>
              <a:defRPr sz="1900" b="1">
                <a:solidFill>
                  <a:srgbClr val="5E5E5E"/>
                </a:solidFill>
                <a:latin typeface="Helvetica Neue"/>
                <a:ea typeface="Helvetica Neue"/>
                <a:cs typeface="Helvetica Neue"/>
                <a:sym typeface="Helvetica Neue"/>
              </a:defRPr>
            </a:pPr>
            <a:r>
              <a:t>Synthetic Cannabinoids</a:t>
            </a:r>
            <a:br/>
            <a:r>
              <a:rPr b="0"/>
              <a:t>(Pharmaceutical Lab)</a:t>
            </a:r>
          </a:p>
        </p:txBody>
      </p:sp>
      <p:sp>
        <p:nvSpPr>
          <p:cNvPr id="470" name="Food: Omega-3s &amp; Omega 6s"/>
          <p:cNvSpPr txBox="1"/>
          <p:nvPr/>
        </p:nvSpPr>
        <p:spPr>
          <a:xfrm>
            <a:off x="609877" y="3438030"/>
            <a:ext cx="2800457" cy="6429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ctr">
              <a:lnSpc>
                <a:spcPct val="120000"/>
              </a:lnSpc>
              <a:spcBef>
                <a:spcPts val="1200"/>
              </a:spcBef>
              <a:tabLst>
                <a:tab pos="914400" algn="l"/>
                <a:tab pos="1828800" algn="l"/>
                <a:tab pos="2743200" algn="l"/>
                <a:tab pos="3657600" algn="l"/>
                <a:tab pos="4572000" algn="l"/>
                <a:tab pos="5486400" algn="l"/>
                <a:tab pos="6400800" algn="l"/>
              </a:tabLst>
              <a:defRPr sz="1700" b="1">
                <a:solidFill>
                  <a:srgbClr val="5E5E5E"/>
                </a:solidFill>
                <a:latin typeface="Helvetica Neue"/>
                <a:ea typeface="Helvetica Neue"/>
                <a:cs typeface="Helvetica Neue"/>
                <a:sym typeface="Helvetica Neue"/>
              </a:defRPr>
            </a:pPr>
            <a:r>
              <a:t>Food: </a:t>
            </a:r>
            <a:r>
              <a:rPr b="0"/>
              <a:t>Omega-3s &amp; Omega 6s</a:t>
            </a:r>
          </a:p>
        </p:txBody>
      </p:sp>
      <p:sp>
        <p:nvSpPr>
          <p:cNvPr id="471" name="Buds, Tinctures, Extracts"/>
          <p:cNvSpPr txBox="1"/>
          <p:nvPr/>
        </p:nvSpPr>
        <p:spPr>
          <a:xfrm>
            <a:off x="3849106" y="3438030"/>
            <a:ext cx="2800455" cy="3241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ct val="120000"/>
              </a:lnSpc>
              <a:spcBef>
                <a:spcPts val="1200"/>
              </a:spcBef>
              <a:tabLst>
                <a:tab pos="914400" algn="l"/>
                <a:tab pos="1828800" algn="l"/>
                <a:tab pos="2743200" algn="l"/>
                <a:tab pos="3657600" algn="l"/>
                <a:tab pos="4572000" algn="l"/>
                <a:tab pos="5486400" algn="l"/>
                <a:tab pos="6400800" algn="l"/>
              </a:tabLst>
              <a:defRPr sz="1700">
                <a:solidFill>
                  <a:srgbClr val="5E5E5E"/>
                </a:solidFill>
                <a:latin typeface="Helvetica Neue"/>
                <a:ea typeface="Helvetica Neue"/>
                <a:cs typeface="Helvetica Neue"/>
                <a:sym typeface="Helvetica Neue"/>
              </a:defRPr>
            </a:lvl1pPr>
          </a:lstStyle>
          <a:p>
            <a:r>
              <a:t>Buds, Tinctures, Extracts</a:t>
            </a:r>
          </a:p>
        </p:txBody>
      </p:sp>
      <p:sp>
        <p:nvSpPr>
          <p:cNvPr id="472" name="Patented Synthetic Compound"/>
          <p:cNvSpPr txBox="1"/>
          <p:nvPr/>
        </p:nvSpPr>
        <p:spPr>
          <a:xfrm>
            <a:off x="6964839" y="3438030"/>
            <a:ext cx="2800456" cy="62774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ct val="120000"/>
              </a:lnSpc>
              <a:spcBef>
                <a:spcPts val="1200"/>
              </a:spcBef>
              <a:tabLst>
                <a:tab pos="914400" algn="l"/>
                <a:tab pos="1828800" algn="l"/>
                <a:tab pos="2743200" algn="l"/>
                <a:tab pos="3657600" algn="l"/>
                <a:tab pos="4572000" algn="l"/>
                <a:tab pos="5486400" algn="l"/>
                <a:tab pos="6400800" algn="l"/>
              </a:tabLst>
              <a:defRPr sz="1700">
                <a:solidFill>
                  <a:srgbClr val="5E5E5E"/>
                </a:solidFill>
                <a:latin typeface="Helvetica Neue"/>
                <a:ea typeface="Helvetica Neue"/>
                <a:cs typeface="Helvetica Neue"/>
                <a:sym typeface="Helvetica Neue"/>
              </a:defRPr>
            </a:lvl1pPr>
          </a:lstStyle>
          <a:p>
            <a:r>
              <a:t>Patented Synthetic Compound</a:t>
            </a:r>
          </a:p>
        </p:txBody>
      </p:sp>
      <p:sp>
        <p:nvSpPr>
          <p:cNvPr id="473" name="Anadamide (AEA)"/>
          <p:cNvSpPr txBox="1"/>
          <p:nvPr/>
        </p:nvSpPr>
        <p:spPr>
          <a:xfrm>
            <a:off x="609877" y="4081033"/>
            <a:ext cx="2800457" cy="3366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ct val="120000"/>
              </a:lnSpc>
              <a:spcBef>
                <a:spcPts val="1200"/>
              </a:spcBef>
              <a:tabLst>
                <a:tab pos="914400" algn="l"/>
                <a:tab pos="1828800" algn="l"/>
                <a:tab pos="2743200" algn="l"/>
                <a:tab pos="3657600" algn="l"/>
                <a:tab pos="4572000" algn="l"/>
                <a:tab pos="5486400" algn="l"/>
                <a:tab pos="6400800" algn="l"/>
              </a:tabLst>
              <a:defRPr sz="1700" b="1">
                <a:solidFill>
                  <a:srgbClr val="5E5E5E"/>
                </a:solidFill>
                <a:latin typeface="Helvetica Neue"/>
                <a:ea typeface="Helvetica Neue"/>
                <a:cs typeface="Helvetica Neue"/>
                <a:sym typeface="Helvetica Neue"/>
              </a:defRPr>
            </a:lvl1pPr>
          </a:lstStyle>
          <a:p>
            <a:r>
              <a:t>Anadamide (AEA)</a:t>
            </a:r>
          </a:p>
        </p:txBody>
      </p:sp>
      <p:sp>
        <p:nvSpPr>
          <p:cNvPr id="474" name="THC, CBD, CBN, etc."/>
          <p:cNvSpPr txBox="1"/>
          <p:nvPr/>
        </p:nvSpPr>
        <p:spPr>
          <a:xfrm>
            <a:off x="3849106" y="3874065"/>
            <a:ext cx="2800455" cy="3366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ct val="120000"/>
              </a:lnSpc>
              <a:spcBef>
                <a:spcPts val="1200"/>
              </a:spcBef>
              <a:tabLst>
                <a:tab pos="914400" algn="l"/>
                <a:tab pos="1828800" algn="l"/>
                <a:tab pos="2743200" algn="l"/>
                <a:tab pos="3657600" algn="l"/>
                <a:tab pos="4572000" algn="l"/>
                <a:tab pos="5486400" algn="l"/>
                <a:tab pos="6400800" algn="l"/>
              </a:tabLst>
              <a:defRPr sz="1700" b="1">
                <a:solidFill>
                  <a:srgbClr val="5E5E5E"/>
                </a:solidFill>
                <a:latin typeface="Helvetica Neue"/>
                <a:ea typeface="Helvetica Neue"/>
                <a:cs typeface="Helvetica Neue"/>
                <a:sym typeface="Helvetica Neue"/>
              </a:defRPr>
            </a:lvl1pPr>
          </a:lstStyle>
          <a:p>
            <a:r>
              <a:t>THC, CBD, CBN, etc.</a:t>
            </a:r>
          </a:p>
        </p:txBody>
      </p:sp>
      <p:sp>
        <p:nvSpPr>
          <p:cNvPr id="475" name="THC-only (Marinol)"/>
          <p:cNvSpPr txBox="1"/>
          <p:nvPr/>
        </p:nvSpPr>
        <p:spPr>
          <a:xfrm>
            <a:off x="6964837" y="4099714"/>
            <a:ext cx="2800456" cy="29927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ct val="120000"/>
              </a:lnSpc>
              <a:spcBef>
                <a:spcPts val="1200"/>
              </a:spcBef>
              <a:tabLst>
                <a:tab pos="914400" algn="l"/>
                <a:tab pos="1828800" algn="l"/>
                <a:tab pos="2743200" algn="l"/>
                <a:tab pos="3657600" algn="l"/>
                <a:tab pos="4572000" algn="l"/>
                <a:tab pos="5486400" algn="l"/>
                <a:tab pos="6400800" algn="l"/>
              </a:tabLst>
              <a:defRPr sz="1500" b="1">
                <a:solidFill>
                  <a:srgbClr val="5E5E5E"/>
                </a:solidFill>
                <a:latin typeface="Helvetica Neue"/>
                <a:ea typeface="Helvetica Neue"/>
                <a:cs typeface="Helvetica Neue"/>
                <a:sym typeface="Helvetica Neue"/>
              </a:defRPr>
            </a:lvl1pPr>
          </a:lstStyle>
          <a:p>
            <a:r>
              <a:t>THC-only (Marinol)</a:t>
            </a:r>
          </a:p>
        </p:txBody>
      </p:sp>
      <p:sp>
        <p:nvSpPr>
          <p:cNvPr id="476" name="Endocannabinoid Receptors"/>
          <p:cNvSpPr txBox="1"/>
          <p:nvPr/>
        </p:nvSpPr>
        <p:spPr>
          <a:xfrm>
            <a:off x="3235075" y="5630898"/>
            <a:ext cx="4028517" cy="3863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ct val="120000"/>
              </a:lnSpc>
              <a:spcBef>
                <a:spcPts val="1200"/>
              </a:spcBef>
              <a:tabLst>
                <a:tab pos="914400" algn="l"/>
                <a:tab pos="1828800" algn="l"/>
                <a:tab pos="2743200" algn="l"/>
                <a:tab pos="3657600" algn="l"/>
                <a:tab pos="4572000" algn="l"/>
                <a:tab pos="5486400" algn="l"/>
                <a:tab pos="6400800" algn="l"/>
              </a:tabLst>
              <a:defRPr sz="2000" b="1">
                <a:solidFill>
                  <a:srgbClr val="5E5E5E"/>
                </a:solidFill>
                <a:latin typeface="Helvetica Neue"/>
                <a:ea typeface="Helvetica Neue"/>
                <a:cs typeface="Helvetica Neue"/>
                <a:sym typeface="Helvetica Neue"/>
              </a:defRPr>
            </a:lvl1pPr>
          </a:lstStyle>
          <a:p>
            <a:r>
              <a:t>Endocannabinoid Receptors</a:t>
            </a:r>
          </a:p>
        </p:txBody>
      </p:sp>
      <p:sp>
        <p:nvSpPr>
          <p:cNvPr id="477" name="Line"/>
          <p:cNvSpPr/>
          <p:nvPr/>
        </p:nvSpPr>
        <p:spPr>
          <a:xfrm>
            <a:off x="5249333" y="4548716"/>
            <a:ext cx="2" cy="860214"/>
          </a:xfrm>
          <a:prstGeom prst="line">
            <a:avLst/>
          </a:prstGeom>
          <a:ln w="88900">
            <a:solidFill>
              <a:srgbClr val="FF9400"/>
            </a:solidFill>
            <a:miter lim="400000"/>
            <a:tailEnd type="triangle"/>
          </a:ln>
        </p:spPr>
        <p:txBody>
          <a:bodyPr lIns="45718" tIns="45718" rIns="45718" bIns="45718"/>
          <a:lstStyle/>
          <a:p>
            <a:pPr>
              <a:defRPr sz="1200">
                <a:latin typeface="Lucida Grande"/>
                <a:ea typeface="Lucida Grande"/>
                <a:cs typeface="Lucida Grande"/>
                <a:sym typeface="Lucida Grande"/>
              </a:defRPr>
            </a:pPr>
            <a:endParaRPr/>
          </a:p>
        </p:txBody>
      </p:sp>
      <p:sp>
        <p:nvSpPr>
          <p:cNvPr id="478" name="Brain"/>
          <p:cNvSpPr/>
          <p:nvPr/>
        </p:nvSpPr>
        <p:spPr>
          <a:xfrm>
            <a:off x="1303716" y="977498"/>
            <a:ext cx="1412837" cy="1083888"/>
          </a:xfrm>
          <a:custGeom>
            <a:avLst/>
            <a:gdLst/>
            <a:ahLst/>
            <a:cxnLst>
              <a:cxn ang="0">
                <a:pos x="wd2" y="hd2"/>
              </a:cxn>
              <a:cxn ang="5400000">
                <a:pos x="wd2" y="hd2"/>
              </a:cxn>
              <a:cxn ang="10800000">
                <a:pos x="wd2" y="hd2"/>
              </a:cxn>
              <a:cxn ang="16200000">
                <a:pos x="wd2" y="hd2"/>
              </a:cxn>
            </a:cxnLst>
            <a:rect l="0" t="0" r="r" b="b"/>
            <a:pathLst>
              <a:path w="20765" h="21426" extrusionOk="0">
                <a:moveTo>
                  <a:pt x="7654" y="0"/>
                </a:moveTo>
                <a:cubicBezTo>
                  <a:pt x="6294" y="19"/>
                  <a:pt x="4753" y="902"/>
                  <a:pt x="4110" y="2531"/>
                </a:cubicBezTo>
                <a:cubicBezTo>
                  <a:pt x="4110" y="2531"/>
                  <a:pt x="4104" y="2531"/>
                  <a:pt x="4104" y="2531"/>
                </a:cubicBezTo>
                <a:cubicBezTo>
                  <a:pt x="3722" y="3623"/>
                  <a:pt x="3929" y="4444"/>
                  <a:pt x="3945" y="4494"/>
                </a:cubicBezTo>
                <a:cubicBezTo>
                  <a:pt x="3976" y="4601"/>
                  <a:pt x="3935" y="4723"/>
                  <a:pt x="3855" y="4766"/>
                </a:cubicBezTo>
                <a:cubicBezTo>
                  <a:pt x="3839" y="4773"/>
                  <a:pt x="3828" y="4780"/>
                  <a:pt x="3812" y="4780"/>
                </a:cubicBezTo>
                <a:cubicBezTo>
                  <a:pt x="3743" y="4787"/>
                  <a:pt x="3679" y="4729"/>
                  <a:pt x="3653" y="4643"/>
                </a:cubicBezTo>
                <a:cubicBezTo>
                  <a:pt x="3642" y="4594"/>
                  <a:pt x="3430" y="3789"/>
                  <a:pt x="3722" y="2690"/>
                </a:cubicBezTo>
                <a:cubicBezTo>
                  <a:pt x="3754" y="2561"/>
                  <a:pt x="3690" y="2424"/>
                  <a:pt x="3590" y="2424"/>
                </a:cubicBezTo>
                <a:cubicBezTo>
                  <a:pt x="1950" y="2424"/>
                  <a:pt x="273" y="5523"/>
                  <a:pt x="347" y="7371"/>
                </a:cubicBezTo>
                <a:cubicBezTo>
                  <a:pt x="353" y="7514"/>
                  <a:pt x="475" y="7578"/>
                  <a:pt x="555" y="7492"/>
                </a:cubicBezTo>
                <a:cubicBezTo>
                  <a:pt x="778" y="7235"/>
                  <a:pt x="1021" y="7028"/>
                  <a:pt x="1281" y="6885"/>
                </a:cubicBezTo>
                <a:cubicBezTo>
                  <a:pt x="1350" y="6849"/>
                  <a:pt x="1429" y="6878"/>
                  <a:pt x="1472" y="6963"/>
                </a:cubicBezTo>
                <a:cubicBezTo>
                  <a:pt x="1530" y="7077"/>
                  <a:pt x="1487" y="7235"/>
                  <a:pt x="1397" y="7278"/>
                </a:cubicBezTo>
                <a:cubicBezTo>
                  <a:pt x="1036" y="7470"/>
                  <a:pt x="750" y="7771"/>
                  <a:pt x="516" y="8128"/>
                </a:cubicBezTo>
                <a:cubicBezTo>
                  <a:pt x="-529" y="10033"/>
                  <a:pt x="140" y="12852"/>
                  <a:pt x="1392" y="14422"/>
                </a:cubicBezTo>
                <a:cubicBezTo>
                  <a:pt x="1610" y="14679"/>
                  <a:pt x="1833" y="14901"/>
                  <a:pt x="2056" y="15087"/>
                </a:cubicBezTo>
                <a:cubicBezTo>
                  <a:pt x="2156" y="15165"/>
                  <a:pt x="2358" y="15309"/>
                  <a:pt x="2352" y="15323"/>
                </a:cubicBezTo>
                <a:cubicBezTo>
                  <a:pt x="3759" y="16380"/>
                  <a:pt x="5347" y="16294"/>
                  <a:pt x="5973" y="16215"/>
                </a:cubicBezTo>
                <a:cubicBezTo>
                  <a:pt x="6105" y="16201"/>
                  <a:pt x="6238" y="16243"/>
                  <a:pt x="6344" y="16343"/>
                </a:cubicBezTo>
                <a:cubicBezTo>
                  <a:pt x="6567" y="16542"/>
                  <a:pt x="8073" y="17949"/>
                  <a:pt x="10605" y="17871"/>
                </a:cubicBezTo>
                <a:cubicBezTo>
                  <a:pt x="11231" y="17849"/>
                  <a:pt x="12001" y="17750"/>
                  <a:pt x="12824" y="17400"/>
                </a:cubicBezTo>
                <a:cubicBezTo>
                  <a:pt x="13912" y="16936"/>
                  <a:pt x="14755" y="15759"/>
                  <a:pt x="14686" y="14324"/>
                </a:cubicBezTo>
                <a:cubicBezTo>
                  <a:pt x="14506" y="12368"/>
                  <a:pt x="13817" y="11204"/>
                  <a:pt x="12469" y="10376"/>
                </a:cubicBezTo>
                <a:cubicBezTo>
                  <a:pt x="11806" y="9969"/>
                  <a:pt x="11046" y="9897"/>
                  <a:pt x="10467" y="9925"/>
                </a:cubicBezTo>
                <a:cubicBezTo>
                  <a:pt x="10122" y="9947"/>
                  <a:pt x="9815" y="9998"/>
                  <a:pt x="9550" y="10055"/>
                </a:cubicBezTo>
                <a:lnTo>
                  <a:pt x="9512" y="10068"/>
                </a:lnTo>
                <a:cubicBezTo>
                  <a:pt x="8599" y="10282"/>
                  <a:pt x="8137" y="10661"/>
                  <a:pt x="8132" y="10668"/>
                </a:cubicBezTo>
                <a:cubicBezTo>
                  <a:pt x="8111" y="10690"/>
                  <a:pt x="8085" y="10697"/>
                  <a:pt x="8064" y="10697"/>
                </a:cubicBezTo>
                <a:cubicBezTo>
                  <a:pt x="8006" y="10704"/>
                  <a:pt x="7952" y="10668"/>
                  <a:pt x="7920" y="10597"/>
                </a:cubicBezTo>
                <a:cubicBezTo>
                  <a:pt x="7872" y="10497"/>
                  <a:pt x="7899" y="10369"/>
                  <a:pt x="7968" y="10305"/>
                </a:cubicBezTo>
                <a:cubicBezTo>
                  <a:pt x="7989" y="10290"/>
                  <a:pt x="8266" y="10061"/>
                  <a:pt x="8807" y="9847"/>
                </a:cubicBezTo>
                <a:cubicBezTo>
                  <a:pt x="8903" y="9812"/>
                  <a:pt x="8918" y="9640"/>
                  <a:pt x="8839" y="9569"/>
                </a:cubicBezTo>
                <a:cubicBezTo>
                  <a:pt x="8313" y="9097"/>
                  <a:pt x="7617" y="8269"/>
                  <a:pt x="7416" y="7070"/>
                </a:cubicBezTo>
                <a:cubicBezTo>
                  <a:pt x="7394" y="6956"/>
                  <a:pt x="7448" y="6842"/>
                  <a:pt x="7533" y="6820"/>
                </a:cubicBezTo>
                <a:cubicBezTo>
                  <a:pt x="7618" y="6792"/>
                  <a:pt x="7698" y="6864"/>
                  <a:pt x="7719" y="6986"/>
                </a:cubicBezTo>
                <a:cubicBezTo>
                  <a:pt x="7942" y="8320"/>
                  <a:pt x="8912" y="9178"/>
                  <a:pt x="9358" y="9506"/>
                </a:cubicBezTo>
                <a:cubicBezTo>
                  <a:pt x="9469" y="9585"/>
                  <a:pt x="9597" y="9619"/>
                  <a:pt x="9719" y="9591"/>
                </a:cubicBezTo>
                <a:cubicBezTo>
                  <a:pt x="10234" y="9491"/>
                  <a:pt x="11518" y="9333"/>
                  <a:pt x="12595" y="9997"/>
                </a:cubicBezTo>
                <a:cubicBezTo>
                  <a:pt x="12998" y="10239"/>
                  <a:pt x="13345" y="10520"/>
                  <a:pt x="13636" y="10827"/>
                </a:cubicBezTo>
                <a:cubicBezTo>
                  <a:pt x="13743" y="10941"/>
                  <a:pt x="13897" y="10947"/>
                  <a:pt x="14008" y="10840"/>
                </a:cubicBezTo>
                <a:cubicBezTo>
                  <a:pt x="14640" y="10240"/>
                  <a:pt x="15270" y="10012"/>
                  <a:pt x="15902" y="10155"/>
                </a:cubicBezTo>
                <a:cubicBezTo>
                  <a:pt x="16756" y="10355"/>
                  <a:pt x="17361" y="11204"/>
                  <a:pt x="17584" y="11690"/>
                </a:cubicBezTo>
                <a:cubicBezTo>
                  <a:pt x="17626" y="11783"/>
                  <a:pt x="17616" y="11911"/>
                  <a:pt x="17552" y="11982"/>
                </a:cubicBezTo>
                <a:cubicBezTo>
                  <a:pt x="17526" y="12010"/>
                  <a:pt x="17499" y="12024"/>
                  <a:pt x="17468" y="12024"/>
                </a:cubicBezTo>
                <a:cubicBezTo>
                  <a:pt x="17414" y="12031"/>
                  <a:pt x="17357" y="11995"/>
                  <a:pt x="17325" y="11924"/>
                </a:cubicBezTo>
                <a:cubicBezTo>
                  <a:pt x="17144" y="11531"/>
                  <a:pt x="16602" y="10748"/>
                  <a:pt x="15849" y="10577"/>
                </a:cubicBezTo>
                <a:cubicBezTo>
                  <a:pt x="15313" y="10455"/>
                  <a:pt x="14766" y="10647"/>
                  <a:pt x="14214" y="11168"/>
                </a:cubicBezTo>
                <a:cubicBezTo>
                  <a:pt x="14123" y="11253"/>
                  <a:pt x="14108" y="11417"/>
                  <a:pt x="14177" y="11531"/>
                </a:cubicBezTo>
                <a:cubicBezTo>
                  <a:pt x="14389" y="11874"/>
                  <a:pt x="14565" y="12261"/>
                  <a:pt x="14698" y="12682"/>
                </a:cubicBezTo>
                <a:cubicBezTo>
                  <a:pt x="14846" y="13168"/>
                  <a:pt x="14952" y="13694"/>
                  <a:pt x="15005" y="14315"/>
                </a:cubicBezTo>
                <a:cubicBezTo>
                  <a:pt x="16369" y="14965"/>
                  <a:pt x="19967" y="14601"/>
                  <a:pt x="20652" y="11447"/>
                </a:cubicBezTo>
                <a:cubicBezTo>
                  <a:pt x="21071" y="9519"/>
                  <a:pt x="20280" y="7207"/>
                  <a:pt x="19086" y="6629"/>
                </a:cubicBezTo>
                <a:cubicBezTo>
                  <a:pt x="18943" y="6557"/>
                  <a:pt x="18795" y="6679"/>
                  <a:pt x="18758" y="6878"/>
                </a:cubicBezTo>
                <a:cubicBezTo>
                  <a:pt x="18652" y="7471"/>
                  <a:pt x="18444" y="7943"/>
                  <a:pt x="18242" y="8257"/>
                </a:cubicBezTo>
                <a:cubicBezTo>
                  <a:pt x="18189" y="8335"/>
                  <a:pt x="18189" y="8457"/>
                  <a:pt x="18242" y="8542"/>
                </a:cubicBezTo>
                <a:cubicBezTo>
                  <a:pt x="18338" y="8692"/>
                  <a:pt x="18481" y="8970"/>
                  <a:pt x="18635" y="9441"/>
                </a:cubicBezTo>
                <a:cubicBezTo>
                  <a:pt x="18667" y="9541"/>
                  <a:pt x="18640" y="9677"/>
                  <a:pt x="18565" y="9727"/>
                </a:cubicBezTo>
                <a:cubicBezTo>
                  <a:pt x="18544" y="9741"/>
                  <a:pt x="18529" y="9747"/>
                  <a:pt x="18507" y="9747"/>
                </a:cubicBezTo>
                <a:cubicBezTo>
                  <a:pt x="18438" y="9754"/>
                  <a:pt x="18375" y="9699"/>
                  <a:pt x="18348" y="9613"/>
                </a:cubicBezTo>
                <a:cubicBezTo>
                  <a:pt x="18348" y="9606"/>
                  <a:pt x="18226" y="9178"/>
                  <a:pt x="17977" y="8792"/>
                </a:cubicBezTo>
                <a:cubicBezTo>
                  <a:pt x="17653" y="8300"/>
                  <a:pt x="17271" y="8107"/>
                  <a:pt x="16836" y="8221"/>
                </a:cubicBezTo>
                <a:cubicBezTo>
                  <a:pt x="16740" y="8243"/>
                  <a:pt x="16650" y="8149"/>
                  <a:pt x="16650" y="8014"/>
                </a:cubicBezTo>
                <a:cubicBezTo>
                  <a:pt x="16650" y="7907"/>
                  <a:pt x="16708" y="7821"/>
                  <a:pt x="16783" y="7806"/>
                </a:cubicBezTo>
                <a:cubicBezTo>
                  <a:pt x="17244" y="7685"/>
                  <a:pt x="17610" y="7885"/>
                  <a:pt x="17791" y="8021"/>
                </a:cubicBezTo>
                <a:cubicBezTo>
                  <a:pt x="17871" y="8078"/>
                  <a:pt x="17971" y="8056"/>
                  <a:pt x="18030" y="7956"/>
                </a:cubicBezTo>
                <a:cubicBezTo>
                  <a:pt x="18444" y="7299"/>
                  <a:pt x="18980" y="5844"/>
                  <a:pt x="18215" y="4331"/>
                </a:cubicBezTo>
                <a:cubicBezTo>
                  <a:pt x="17738" y="3389"/>
                  <a:pt x="16750" y="2823"/>
                  <a:pt x="15965" y="2788"/>
                </a:cubicBezTo>
                <a:cubicBezTo>
                  <a:pt x="15901" y="2788"/>
                  <a:pt x="15843" y="2789"/>
                  <a:pt x="15779" y="2797"/>
                </a:cubicBezTo>
                <a:cubicBezTo>
                  <a:pt x="15647" y="2811"/>
                  <a:pt x="15403" y="2823"/>
                  <a:pt x="15074" y="2930"/>
                </a:cubicBezTo>
                <a:cubicBezTo>
                  <a:pt x="14560" y="3095"/>
                  <a:pt x="14279" y="3381"/>
                  <a:pt x="14273" y="3381"/>
                </a:cubicBezTo>
                <a:cubicBezTo>
                  <a:pt x="14204" y="3452"/>
                  <a:pt x="14107" y="3432"/>
                  <a:pt x="14054" y="3332"/>
                </a:cubicBezTo>
                <a:cubicBezTo>
                  <a:pt x="14007" y="3239"/>
                  <a:pt x="14019" y="3102"/>
                  <a:pt x="14088" y="3038"/>
                </a:cubicBezTo>
                <a:cubicBezTo>
                  <a:pt x="14114" y="3009"/>
                  <a:pt x="14470" y="2668"/>
                  <a:pt x="15096" y="2482"/>
                </a:cubicBezTo>
                <a:cubicBezTo>
                  <a:pt x="15186" y="2454"/>
                  <a:pt x="15227" y="2303"/>
                  <a:pt x="15169" y="2203"/>
                </a:cubicBezTo>
                <a:cubicBezTo>
                  <a:pt x="14341" y="647"/>
                  <a:pt x="11471" y="-174"/>
                  <a:pt x="10170" y="640"/>
                </a:cubicBezTo>
                <a:cubicBezTo>
                  <a:pt x="10048" y="718"/>
                  <a:pt x="9996" y="918"/>
                  <a:pt x="10059" y="1075"/>
                </a:cubicBezTo>
                <a:cubicBezTo>
                  <a:pt x="10203" y="1460"/>
                  <a:pt x="10265" y="1903"/>
                  <a:pt x="10233" y="2324"/>
                </a:cubicBezTo>
                <a:cubicBezTo>
                  <a:pt x="10228" y="2431"/>
                  <a:pt x="10165" y="2511"/>
                  <a:pt x="10091" y="2518"/>
                </a:cubicBezTo>
                <a:cubicBezTo>
                  <a:pt x="10080" y="2518"/>
                  <a:pt x="10075" y="2518"/>
                  <a:pt x="10064" y="2518"/>
                </a:cubicBezTo>
                <a:cubicBezTo>
                  <a:pt x="9979" y="2504"/>
                  <a:pt x="9916" y="2403"/>
                  <a:pt x="9927" y="2281"/>
                </a:cubicBezTo>
                <a:cubicBezTo>
                  <a:pt x="9937" y="2139"/>
                  <a:pt x="10011" y="1105"/>
                  <a:pt x="9295" y="519"/>
                </a:cubicBezTo>
                <a:cubicBezTo>
                  <a:pt x="8854" y="160"/>
                  <a:pt x="8273" y="-9"/>
                  <a:pt x="7654" y="0"/>
                </a:cubicBezTo>
                <a:close/>
                <a:moveTo>
                  <a:pt x="6930" y="3138"/>
                </a:moveTo>
                <a:cubicBezTo>
                  <a:pt x="7435" y="3143"/>
                  <a:pt x="7913" y="3350"/>
                  <a:pt x="8361" y="3760"/>
                </a:cubicBezTo>
                <a:cubicBezTo>
                  <a:pt x="8886" y="4238"/>
                  <a:pt x="9242" y="4894"/>
                  <a:pt x="9449" y="5351"/>
                </a:cubicBezTo>
                <a:cubicBezTo>
                  <a:pt x="9491" y="5443"/>
                  <a:pt x="9582" y="5479"/>
                  <a:pt x="9656" y="5429"/>
                </a:cubicBezTo>
                <a:cubicBezTo>
                  <a:pt x="10925" y="4508"/>
                  <a:pt x="12288" y="4694"/>
                  <a:pt x="13403" y="5951"/>
                </a:cubicBezTo>
                <a:cubicBezTo>
                  <a:pt x="13456" y="6008"/>
                  <a:pt x="13535" y="6014"/>
                  <a:pt x="13593" y="5957"/>
                </a:cubicBezTo>
                <a:cubicBezTo>
                  <a:pt x="13795" y="5757"/>
                  <a:pt x="14331" y="5352"/>
                  <a:pt x="15154" y="5616"/>
                </a:cubicBezTo>
                <a:cubicBezTo>
                  <a:pt x="15239" y="5630"/>
                  <a:pt x="15291" y="5744"/>
                  <a:pt x="15270" y="5866"/>
                </a:cubicBezTo>
                <a:cubicBezTo>
                  <a:pt x="15249" y="5980"/>
                  <a:pt x="15164" y="6044"/>
                  <a:pt x="15079" y="6015"/>
                </a:cubicBezTo>
                <a:cubicBezTo>
                  <a:pt x="14527" y="5865"/>
                  <a:pt x="14076" y="5966"/>
                  <a:pt x="13736" y="6330"/>
                </a:cubicBezTo>
                <a:cubicBezTo>
                  <a:pt x="13418" y="6672"/>
                  <a:pt x="13217" y="7242"/>
                  <a:pt x="13195" y="7855"/>
                </a:cubicBezTo>
                <a:cubicBezTo>
                  <a:pt x="13190" y="7963"/>
                  <a:pt x="13132" y="8049"/>
                  <a:pt x="13053" y="8056"/>
                </a:cubicBezTo>
                <a:cubicBezTo>
                  <a:pt x="13026" y="8056"/>
                  <a:pt x="13000" y="8056"/>
                  <a:pt x="12973" y="8027"/>
                </a:cubicBezTo>
                <a:cubicBezTo>
                  <a:pt x="12915" y="7984"/>
                  <a:pt x="12882" y="7899"/>
                  <a:pt x="12887" y="7813"/>
                </a:cubicBezTo>
                <a:cubicBezTo>
                  <a:pt x="12903" y="7335"/>
                  <a:pt x="13015" y="6879"/>
                  <a:pt x="13195" y="6508"/>
                </a:cubicBezTo>
                <a:cubicBezTo>
                  <a:pt x="13243" y="6415"/>
                  <a:pt x="13228" y="6294"/>
                  <a:pt x="13164" y="6223"/>
                </a:cubicBezTo>
                <a:cubicBezTo>
                  <a:pt x="11630" y="4531"/>
                  <a:pt x="10133" y="5486"/>
                  <a:pt x="9543" y="5993"/>
                </a:cubicBezTo>
                <a:cubicBezTo>
                  <a:pt x="9464" y="6057"/>
                  <a:pt x="9364" y="6022"/>
                  <a:pt x="9321" y="5908"/>
                </a:cubicBezTo>
                <a:cubicBezTo>
                  <a:pt x="9194" y="5558"/>
                  <a:pt x="8827" y="4687"/>
                  <a:pt x="8185" y="4101"/>
                </a:cubicBezTo>
                <a:cubicBezTo>
                  <a:pt x="7548" y="3523"/>
                  <a:pt x="6843" y="3402"/>
                  <a:pt x="6084" y="3745"/>
                </a:cubicBezTo>
                <a:cubicBezTo>
                  <a:pt x="5999" y="3780"/>
                  <a:pt x="5909" y="3716"/>
                  <a:pt x="5888" y="3602"/>
                </a:cubicBezTo>
                <a:cubicBezTo>
                  <a:pt x="5867" y="3495"/>
                  <a:pt x="5915" y="3374"/>
                  <a:pt x="5994" y="3345"/>
                </a:cubicBezTo>
                <a:cubicBezTo>
                  <a:pt x="6315" y="3203"/>
                  <a:pt x="6627" y="3135"/>
                  <a:pt x="6930" y="3138"/>
                </a:cubicBezTo>
                <a:close/>
                <a:moveTo>
                  <a:pt x="4412" y="7119"/>
                </a:moveTo>
                <a:cubicBezTo>
                  <a:pt x="4454" y="7117"/>
                  <a:pt x="4496" y="7135"/>
                  <a:pt x="4528" y="7177"/>
                </a:cubicBezTo>
                <a:cubicBezTo>
                  <a:pt x="5112" y="7963"/>
                  <a:pt x="5357" y="9490"/>
                  <a:pt x="4678" y="11168"/>
                </a:cubicBezTo>
                <a:cubicBezTo>
                  <a:pt x="4630" y="11289"/>
                  <a:pt x="4688" y="11439"/>
                  <a:pt x="4789" y="11447"/>
                </a:cubicBezTo>
                <a:cubicBezTo>
                  <a:pt x="5622" y="11511"/>
                  <a:pt x="7236" y="11875"/>
                  <a:pt x="8250" y="13724"/>
                </a:cubicBezTo>
                <a:cubicBezTo>
                  <a:pt x="8287" y="13788"/>
                  <a:pt x="8351" y="13815"/>
                  <a:pt x="8409" y="13780"/>
                </a:cubicBezTo>
                <a:cubicBezTo>
                  <a:pt x="9009" y="13473"/>
                  <a:pt x="9645" y="13353"/>
                  <a:pt x="10245" y="13438"/>
                </a:cubicBezTo>
                <a:cubicBezTo>
                  <a:pt x="10314" y="13446"/>
                  <a:pt x="10373" y="13373"/>
                  <a:pt x="10373" y="13280"/>
                </a:cubicBezTo>
                <a:cubicBezTo>
                  <a:pt x="10373" y="12830"/>
                  <a:pt x="10547" y="12182"/>
                  <a:pt x="11237" y="11832"/>
                </a:cubicBezTo>
                <a:cubicBezTo>
                  <a:pt x="11322" y="11790"/>
                  <a:pt x="11413" y="11854"/>
                  <a:pt x="11439" y="11969"/>
                </a:cubicBezTo>
                <a:cubicBezTo>
                  <a:pt x="11466" y="12076"/>
                  <a:pt x="11417" y="12189"/>
                  <a:pt x="11338" y="12232"/>
                </a:cubicBezTo>
                <a:cubicBezTo>
                  <a:pt x="10547" y="12639"/>
                  <a:pt x="10691" y="13417"/>
                  <a:pt x="10696" y="13445"/>
                </a:cubicBezTo>
                <a:cubicBezTo>
                  <a:pt x="10707" y="13509"/>
                  <a:pt x="10743" y="13551"/>
                  <a:pt x="10786" y="13566"/>
                </a:cubicBezTo>
                <a:cubicBezTo>
                  <a:pt x="11391" y="13787"/>
                  <a:pt x="11889" y="14215"/>
                  <a:pt x="12170" y="14779"/>
                </a:cubicBezTo>
                <a:cubicBezTo>
                  <a:pt x="12218" y="14872"/>
                  <a:pt x="12208" y="15009"/>
                  <a:pt x="12144" y="15073"/>
                </a:cubicBezTo>
                <a:cubicBezTo>
                  <a:pt x="12117" y="15102"/>
                  <a:pt x="12091" y="15116"/>
                  <a:pt x="12059" y="15116"/>
                </a:cubicBezTo>
                <a:cubicBezTo>
                  <a:pt x="12006" y="15123"/>
                  <a:pt x="11954" y="15086"/>
                  <a:pt x="11917" y="15022"/>
                </a:cubicBezTo>
                <a:cubicBezTo>
                  <a:pt x="11386" y="13944"/>
                  <a:pt x="9852" y="13360"/>
                  <a:pt x="8308" y="14288"/>
                </a:cubicBezTo>
                <a:cubicBezTo>
                  <a:pt x="8239" y="14331"/>
                  <a:pt x="8160" y="14294"/>
                  <a:pt x="8117" y="14208"/>
                </a:cubicBezTo>
                <a:cubicBezTo>
                  <a:pt x="6870" y="11624"/>
                  <a:pt x="4296" y="11861"/>
                  <a:pt x="4270" y="11861"/>
                </a:cubicBezTo>
                <a:lnTo>
                  <a:pt x="3961" y="11846"/>
                </a:lnTo>
                <a:cubicBezTo>
                  <a:pt x="3924" y="11817"/>
                  <a:pt x="3892" y="11767"/>
                  <a:pt x="3881" y="11710"/>
                </a:cubicBezTo>
                <a:cubicBezTo>
                  <a:pt x="3759" y="11010"/>
                  <a:pt x="3176" y="10054"/>
                  <a:pt x="2332" y="9640"/>
                </a:cubicBezTo>
                <a:cubicBezTo>
                  <a:pt x="2263" y="9604"/>
                  <a:pt x="2209" y="9513"/>
                  <a:pt x="2220" y="9406"/>
                </a:cubicBezTo>
                <a:cubicBezTo>
                  <a:pt x="2236" y="9270"/>
                  <a:pt x="2337" y="9191"/>
                  <a:pt x="2427" y="9234"/>
                </a:cubicBezTo>
                <a:cubicBezTo>
                  <a:pt x="2788" y="9405"/>
                  <a:pt x="3170" y="9734"/>
                  <a:pt x="3483" y="10119"/>
                </a:cubicBezTo>
                <a:cubicBezTo>
                  <a:pt x="3680" y="10362"/>
                  <a:pt x="3913" y="10719"/>
                  <a:pt x="4067" y="11161"/>
                </a:cubicBezTo>
                <a:cubicBezTo>
                  <a:pt x="4115" y="11290"/>
                  <a:pt x="4248" y="11305"/>
                  <a:pt x="4306" y="11183"/>
                </a:cubicBezTo>
                <a:cubicBezTo>
                  <a:pt x="5022" y="9613"/>
                  <a:pt x="4831" y="8185"/>
                  <a:pt x="4311" y="7485"/>
                </a:cubicBezTo>
                <a:cubicBezTo>
                  <a:pt x="4253" y="7407"/>
                  <a:pt x="4243" y="7272"/>
                  <a:pt x="4301" y="7193"/>
                </a:cubicBezTo>
                <a:cubicBezTo>
                  <a:pt x="4330" y="7147"/>
                  <a:pt x="4370" y="7122"/>
                  <a:pt x="4412" y="7119"/>
                </a:cubicBezTo>
                <a:close/>
                <a:moveTo>
                  <a:pt x="2258" y="15716"/>
                </a:moveTo>
                <a:cubicBezTo>
                  <a:pt x="1971" y="17679"/>
                  <a:pt x="4031" y="19434"/>
                  <a:pt x="5702" y="18763"/>
                </a:cubicBezTo>
                <a:cubicBezTo>
                  <a:pt x="5612" y="19698"/>
                  <a:pt x="5001" y="21082"/>
                  <a:pt x="5001" y="21082"/>
                </a:cubicBezTo>
                <a:lnTo>
                  <a:pt x="6238" y="21426"/>
                </a:lnTo>
                <a:lnTo>
                  <a:pt x="8727" y="18062"/>
                </a:lnTo>
                <a:cubicBezTo>
                  <a:pt x="7390" y="17741"/>
                  <a:pt x="6699" y="17171"/>
                  <a:pt x="6333" y="16842"/>
                </a:cubicBezTo>
                <a:cubicBezTo>
                  <a:pt x="6163" y="16685"/>
                  <a:pt x="5962" y="16613"/>
                  <a:pt x="5761" y="16635"/>
                </a:cubicBezTo>
                <a:cubicBezTo>
                  <a:pt x="5442" y="16671"/>
                  <a:pt x="4954" y="16692"/>
                  <a:pt x="4381" y="16592"/>
                </a:cubicBezTo>
                <a:cubicBezTo>
                  <a:pt x="3786" y="16493"/>
                  <a:pt x="3027" y="16258"/>
                  <a:pt x="2258" y="15716"/>
                </a:cubicBezTo>
                <a:close/>
              </a:path>
            </a:pathLst>
          </a:custGeom>
          <a:solidFill>
            <a:srgbClr val="1B8CCC"/>
          </a:solidFill>
          <a:ln w="3175">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79" name="Leaf"/>
          <p:cNvSpPr/>
          <p:nvPr/>
        </p:nvSpPr>
        <p:spPr>
          <a:xfrm>
            <a:off x="4665934" y="702752"/>
            <a:ext cx="1166801" cy="1358679"/>
          </a:xfrm>
          <a:custGeom>
            <a:avLst/>
            <a:gdLst/>
            <a:ahLst/>
            <a:cxnLst>
              <a:cxn ang="0">
                <a:pos x="wd2" y="hd2"/>
              </a:cxn>
              <a:cxn ang="5400000">
                <a:pos x="wd2" y="hd2"/>
              </a:cxn>
              <a:cxn ang="10800000">
                <a:pos x="wd2" y="hd2"/>
              </a:cxn>
              <a:cxn ang="16200000">
                <a:pos x="wd2" y="hd2"/>
              </a:cxn>
            </a:cxnLst>
            <a:rect l="0" t="0" r="r" b="b"/>
            <a:pathLst>
              <a:path w="21600" h="21407" extrusionOk="0">
                <a:moveTo>
                  <a:pt x="10253" y="0"/>
                </a:moveTo>
                <a:cubicBezTo>
                  <a:pt x="10253" y="0"/>
                  <a:pt x="10166" y="1002"/>
                  <a:pt x="9581" y="1910"/>
                </a:cubicBezTo>
                <a:cubicBezTo>
                  <a:pt x="8875" y="3004"/>
                  <a:pt x="9056" y="4664"/>
                  <a:pt x="9056" y="4664"/>
                </a:cubicBezTo>
                <a:cubicBezTo>
                  <a:pt x="9056" y="4664"/>
                  <a:pt x="8708" y="4636"/>
                  <a:pt x="8359" y="4514"/>
                </a:cubicBezTo>
                <a:cubicBezTo>
                  <a:pt x="7930" y="4364"/>
                  <a:pt x="7529" y="4107"/>
                  <a:pt x="7529" y="4107"/>
                </a:cubicBezTo>
                <a:cubicBezTo>
                  <a:pt x="7529" y="4107"/>
                  <a:pt x="7573" y="5424"/>
                  <a:pt x="8219" y="6395"/>
                </a:cubicBezTo>
                <a:cubicBezTo>
                  <a:pt x="8820" y="7299"/>
                  <a:pt x="9798" y="8005"/>
                  <a:pt x="9294" y="8349"/>
                </a:cubicBezTo>
                <a:cubicBezTo>
                  <a:pt x="8790" y="8692"/>
                  <a:pt x="7681" y="7576"/>
                  <a:pt x="7681" y="7576"/>
                </a:cubicBezTo>
                <a:lnTo>
                  <a:pt x="7553" y="7890"/>
                </a:lnTo>
                <a:lnTo>
                  <a:pt x="6142" y="6845"/>
                </a:lnTo>
                <a:cubicBezTo>
                  <a:pt x="6142" y="6845"/>
                  <a:pt x="6026" y="8004"/>
                  <a:pt x="6455" y="8541"/>
                </a:cubicBezTo>
                <a:cubicBezTo>
                  <a:pt x="6259" y="8541"/>
                  <a:pt x="6151" y="8541"/>
                  <a:pt x="6093" y="8541"/>
                </a:cubicBezTo>
                <a:cubicBezTo>
                  <a:pt x="6093" y="8541"/>
                  <a:pt x="6152" y="9936"/>
                  <a:pt x="7488" y="10837"/>
                </a:cubicBezTo>
                <a:cubicBezTo>
                  <a:pt x="8283" y="11373"/>
                  <a:pt x="9672" y="12360"/>
                  <a:pt x="9268" y="12832"/>
                </a:cubicBezTo>
                <a:cubicBezTo>
                  <a:pt x="8865" y="13305"/>
                  <a:pt x="6774" y="11911"/>
                  <a:pt x="6093" y="11009"/>
                </a:cubicBezTo>
                <a:cubicBezTo>
                  <a:pt x="5779" y="11303"/>
                  <a:pt x="5871" y="11889"/>
                  <a:pt x="5871" y="11889"/>
                </a:cubicBezTo>
                <a:cubicBezTo>
                  <a:pt x="5871" y="11889"/>
                  <a:pt x="4605" y="11116"/>
                  <a:pt x="4226" y="10944"/>
                </a:cubicBezTo>
                <a:cubicBezTo>
                  <a:pt x="4100" y="11094"/>
                  <a:pt x="4226" y="11438"/>
                  <a:pt x="4226" y="11438"/>
                </a:cubicBezTo>
                <a:cubicBezTo>
                  <a:pt x="4226" y="11438"/>
                  <a:pt x="3143" y="10902"/>
                  <a:pt x="2185" y="10752"/>
                </a:cubicBezTo>
                <a:cubicBezTo>
                  <a:pt x="1227" y="10602"/>
                  <a:pt x="562" y="10642"/>
                  <a:pt x="0" y="10585"/>
                </a:cubicBezTo>
                <a:cubicBezTo>
                  <a:pt x="50" y="11357"/>
                  <a:pt x="1604" y="12876"/>
                  <a:pt x="4529" y="13928"/>
                </a:cubicBezTo>
                <a:cubicBezTo>
                  <a:pt x="3218" y="14142"/>
                  <a:pt x="2336" y="14035"/>
                  <a:pt x="2336" y="14035"/>
                </a:cubicBezTo>
                <a:cubicBezTo>
                  <a:pt x="2336" y="14035"/>
                  <a:pt x="3545" y="15536"/>
                  <a:pt x="6117" y="15257"/>
                </a:cubicBezTo>
                <a:cubicBezTo>
                  <a:pt x="6016" y="15558"/>
                  <a:pt x="5965" y="15709"/>
                  <a:pt x="5965" y="15709"/>
                </a:cubicBezTo>
                <a:cubicBezTo>
                  <a:pt x="5965" y="15709"/>
                  <a:pt x="8598" y="15184"/>
                  <a:pt x="8589" y="15558"/>
                </a:cubicBezTo>
                <a:cubicBezTo>
                  <a:pt x="8565" y="16460"/>
                  <a:pt x="4808" y="17104"/>
                  <a:pt x="4808" y="17104"/>
                </a:cubicBezTo>
                <a:cubicBezTo>
                  <a:pt x="6245" y="17619"/>
                  <a:pt x="7329" y="17453"/>
                  <a:pt x="7329" y="17453"/>
                </a:cubicBezTo>
                <a:lnTo>
                  <a:pt x="7203" y="17840"/>
                </a:lnTo>
                <a:cubicBezTo>
                  <a:pt x="7203" y="17840"/>
                  <a:pt x="9072" y="17726"/>
                  <a:pt x="10103" y="16589"/>
                </a:cubicBezTo>
                <a:cubicBezTo>
                  <a:pt x="10407" y="16254"/>
                  <a:pt x="10533" y="15685"/>
                  <a:pt x="10980" y="15465"/>
                </a:cubicBezTo>
                <a:cubicBezTo>
                  <a:pt x="11452" y="19909"/>
                  <a:pt x="10436" y="20839"/>
                  <a:pt x="10324" y="21041"/>
                </a:cubicBezTo>
                <a:cubicBezTo>
                  <a:pt x="10210" y="21244"/>
                  <a:pt x="10854" y="21600"/>
                  <a:pt x="10980" y="21278"/>
                </a:cubicBezTo>
                <a:cubicBezTo>
                  <a:pt x="11851" y="19414"/>
                  <a:pt x="11551" y="16261"/>
                  <a:pt x="11489" y="15376"/>
                </a:cubicBezTo>
                <a:cubicBezTo>
                  <a:pt x="11523" y="15378"/>
                  <a:pt x="11558" y="15381"/>
                  <a:pt x="11595" y="15386"/>
                </a:cubicBezTo>
                <a:cubicBezTo>
                  <a:pt x="11835" y="15418"/>
                  <a:pt x="12067" y="15628"/>
                  <a:pt x="12615" y="16482"/>
                </a:cubicBezTo>
                <a:cubicBezTo>
                  <a:pt x="13482" y="17834"/>
                  <a:pt x="15454" y="17598"/>
                  <a:pt x="15538" y="17641"/>
                </a:cubicBezTo>
                <a:cubicBezTo>
                  <a:pt x="15622" y="17684"/>
                  <a:pt x="15573" y="17525"/>
                  <a:pt x="15405" y="17239"/>
                </a:cubicBezTo>
                <a:cubicBezTo>
                  <a:pt x="16262" y="17411"/>
                  <a:pt x="17573" y="17025"/>
                  <a:pt x="18077" y="16696"/>
                </a:cubicBezTo>
                <a:lnTo>
                  <a:pt x="16464" y="16552"/>
                </a:lnTo>
                <a:cubicBezTo>
                  <a:pt x="16464" y="16552"/>
                  <a:pt x="16717" y="16381"/>
                  <a:pt x="16784" y="16224"/>
                </a:cubicBezTo>
                <a:cubicBezTo>
                  <a:pt x="16448" y="16210"/>
                  <a:pt x="15442" y="15952"/>
                  <a:pt x="14717" y="15558"/>
                </a:cubicBezTo>
                <a:cubicBezTo>
                  <a:pt x="14349" y="15359"/>
                  <a:pt x="13657" y="14564"/>
                  <a:pt x="15405" y="14792"/>
                </a:cubicBezTo>
                <a:cubicBezTo>
                  <a:pt x="17153" y="15021"/>
                  <a:pt x="18820" y="14359"/>
                  <a:pt x="18820" y="14359"/>
                </a:cubicBezTo>
                <a:cubicBezTo>
                  <a:pt x="18820" y="14359"/>
                  <a:pt x="18559" y="14195"/>
                  <a:pt x="18283" y="14100"/>
                </a:cubicBezTo>
                <a:cubicBezTo>
                  <a:pt x="20975" y="13326"/>
                  <a:pt x="21600" y="10724"/>
                  <a:pt x="21600" y="10724"/>
                </a:cubicBezTo>
                <a:cubicBezTo>
                  <a:pt x="20688" y="10857"/>
                  <a:pt x="19158" y="11202"/>
                  <a:pt x="19158" y="11202"/>
                </a:cubicBezTo>
                <a:cubicBezTo>
                  <a:pt x="19158" y="11202"/>
                  <a:pt x="19211" y="11033"/>
                  <a:pt x="19226" y="10775"/>
                </a:cubicBezTo>
                <a:cubicBezTo>
                  <a:pt x="18795" y="10769"/>
                  <a:pt x="17258" y="11157"/>
                  <a:pt x="17258" y="11157"/>
                </a:cubicBezTo>
                <a:lnTo>
                  <a:pt x="17328" y="10710"/>
                </a:lnTo>
                <a:cubicBezTo>
                  <a:pt x="17328" y="10710"/>
                  <a:pt x="15673" y="10858"/>
                  <a:pt x="15269" y="11566"/>
                </a:cubicBezTo>
                <a:cubicBezTo>
                  <a:pt x="14866" y="12275"/>
                  <a:pt x="13832" y="13262"/>
                  <a:pt x="13202" y="12832"/>
                </a:cubicBezTo>
                <a:cubicBezTo>
                  <a:pt x="12572" y="12403"/>
                  <a:pt x="15548" y="10515"/>
                  <a:pt x="15548" y="9270"/>
                </a:cubicBezTo>
                <a:cubicBezTo>
                  <a:pt x="15397" y="9270"/>
                  <a:pt x="15088" y="9223"/>
                  <a:pt x="15088" y="9223"/>
                </a:cubicBezTo>
                <a:cubicBezTo>
                  <a:pt x="15088" y="9223"/>
                  <a:pt x="15756" y="7726"/>
                  <a:pt x="15756" y="6502"/>
                </a:cubicBezTo>
                <a:cubicBezTo>
                  <a:pt x="15025" y="6974"/>
                  <a:pt x="13858" y="7747"/>
                  <a:pt x="13858" y="7747"/>
                </a:cubicBezTo>
                <a:lnTo>
                  <a:pt x="13733" y="7382"/>
                </a:lnTo>
                <a:cubicBezTo>
                  <a:pt x="13733" y="7382"/>
                  <a:pt x="12798" y="8455"/>
                  <a:pt x="12420" y="8111"/>
                </a:cubicBezTo>
                <a:cubicBezTo>
                  <a:pt x="12042" y="7768"/>
                  <a:pt x="13817" y="6051"/>
                  <a:pt x="13035" y="3798"/>
                </a:cubicBezTo>
                <a:cubicBezTo>
                  <a:pt x="12584" y="4368"/>
                  <a:pt x="12002" y="4699"/>
                  <a:pt x="12002" y="4699"/>
                </a:cubicBezTo>
                <a:cubicBezTo>
                  <a:pt x="12002" y="4699"/>
                  <a:pt x="12379" y="3198"/>
                  <a:pt x="11220" y="1589"/>
                </a:cubicBezTo>
                <a:cubicBezTo>
                  <a:pt x="10656" y="1052"/>
                  <a:pt x="10253" y="0"/>
                  <a:pt x="10253" y="0"/>
                </a:cubicBezTo>
                <a:close/>
              </a:path>
            </a:pathLst>
          </a:custGeom>
          <a:solidFill>
            <a:srgbClr val="8BC63F"/>
          </a:solidFill>
          <a:ln w="3175">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80" name="Shape"/>
          <p:cNvSpPr/>
          <p:nvPr/>
        </p:nvSpPr>
        <p:spPr>
          <a:xfrm>
            <a:off x="7893304" y="702751"/>
            <a:ext cx="943494" cy="1358634"/>
          </a:xfrm>
          <a:custGeom>
            <a:avLst/>
            <a:gdLst/>
            <a:ahLst/>
            <a:cxnLst>
              <a:cxn ang="0">
                <a:pos x="wd2" y="hd2"/>
              </a:cxn>
              <a:cxn ang="5400000">
                <a:pos x="wd2" y="hd2"/>
              </a:cxn>
              <a:cxn ang="10800000">
                <a:pos x="wd2" y="hd2"/>
              </a:cxn>
              <a:cxn ang="16200000">
                <a:pos x="wd2" y="hd2"/>
              </a:cxn>
            </a:cxnLst>
            <a:rect l="0" t="0" r="r" b="b"/>
            <a:pathLst>
              <a:path w="21295" h="21600" extrusionOk="0">
                <a:moveTo>
                  <a:pt x="7609" y="0"/>
                </a:moveTo>
                <a:cubicBezTo>
                  <a:pt x="7178" y="0"/>
                  <a:pt x="6826" y="248"/>
                  <a:pt x="6826" y="552"/>
                </a:cubicBezTo>
                <a:cubicBezTo>
                  <a:pt x="6826" y="856"/>
                  <a:pt x="7178" y="1104"/>
                  <a:pt x="7609" y="1104"/>
                </a:cubicBezTo>
                <a:lnTo>
                  <a:pt x="7978" y="1104"/>
                </a:lnTo>
                <a:lnTo>
                  <a:pt x="7978" y="5587"/>
                </a:lnTo>
                <a:lnTo>
                  <a:pt x="53" y="20785"/>
                </a:lnTo>
                <a:cubicBezTo>
                  <a:pt x="-153" y="21181"/>
                  <a:pt x="264" y="21600"/>
                  <a:pt x="863" y="21600"/>
                </a:cubicBezTo>
                <a:lnTo>
                  <a:pt x="20433" y="21600"/>
                </a:lnTo>
                <a:cubicBezTo>
                  <a:pt x="21032" y="21600"/>
                  <a:pt x="21447" y="21181"/>
                  <a:pt x="21241" y="20785"/>
                </a:cubicBezTo>
                <a:lnTo>
                  <a:pt x="13318" y="5587"/>
                </a:lnTo>
                <a:lnTo>
                  <a:pt x="13318" y="1104"/>
                </a:lnTo>
                <a:lnTo>
                  <a:pt x="13687" y="1104"/>
                </a:lnTo>
                <a:cubicBezTo>
                  <a:pt x="14119" y="1104"/>
                  <a:pt x="14470" y="856"/>
                  <a:pt x="14470" y="552"/>
                </a:cubicBezTo>
                <a:cubicBezTo>
                  <a:pt x="14470" y="248"/>
                  <a:pt x="14119" y="0"/>
                  <a:pt x="13687" y="0"/>
                </a:cubicBezTo>
                <a:lnTo>
                  <a:pt x="7609" y="0"/>
                </a:lnTo>
                <a:close/>
                <a:moveTo>
                  <a:pt x="9109" y="7347"/>
                </a:moveTo>
                <a:lnTo>
                  <a:pt x="12202" y="7347"/>
                </a:lnTo>
                <a:lnTo>
                  <a:pt x="12202" y="7725"/>
                </a:lnTo>
                <a:lnTo>
                  <a:pt x="9109" y="7725"/>
                </a:lnTo>
                <a:lnTo>
                  <a:pt x="9109" y="7347"/>
                </a:lnTo>
                <a:close/>
                <a:moveTo>
                  <a:pt x="10498" y="8383"/>
                </a:moveTo>
                <a:lnTo>
                  <a:pt x="12199" y="8383"/>
                </a:lnTo>
                <a:lnTo>
                  <a:pt x="12199" y="8761"/>
                </a:lnTo>
                <a:lnTo>
                  <a:pt x="10498" y="8761"/>
                </a:lnTo>
                <a:lnTo>
                  <a:pt x="10498" y="8383"/>
                </a:lnTo>
                <a:close/>
                <a:moveTo>
                  <a:pt x="10498" y="9420"/>
                </a:moveTo>
                <a:lnTo>
                  <a:pt x="12199" y="9420"/>
                </a:lnTo>
                <a:lnTo>
                  <a:pt x="12199" y="9798"/>
                </a:lnTo>
                <a:lnTo>
                  <a:pt x="10498" y="9798"/>
                </a:lnTo>
                <a:lnTo>
                  <a:pt x="10498" y="9420"/>
                </a:lnTo>
                <a:close/>
                <a:moveTo>
                  <a:pt x="10496" y="10457"/>
                </a:moveTo>
                <a:lnTo>
                  <a:pt x="12197" y="10457"/>
                </a:lnTo>
                <a:lnTo>
                  <a:pt x="12197" y="10834"/>
                </a:lnTo>
                <a:lnTo>
                  <a:pt x="10496" y="10834"/>
                </a:lnTo>
                <a:lnTo>
                  <a:pt x="10496" y="10457"/>
                </a:lnTo>
                <a:close/>
                <a:moveTo>
                  <a:pt x="9104" y="11494"/>
                </a:moveTo>
                <a:lnTo>
                  <a:pt x="12197" y="11494"/>
                </a:lnTo>
                <a:lnTo>
                  <a:pt x="12197" y="11870"/>
                </a:lnTo>
                <a:lnTo>
                  <a:pt x="9104" y="11870"/>
                </a:lnTo>
                <a:lnTo>
                  <a:pt x="9104" y="11494"/>
                </a:lnTo>
                <a:close/>
                <a:moveTo>
                  <a:pt x="10494" y="12530"/>
                </a:moveTo>
                <a:lnTo>
                  <a:pt x="12195" y="12530"/>
                </a:lnTo>
                <a:lnTo>
                  <a:pt x="12195" y="12906"/>
                </a:lnTo>
                <a:lnTo>
                  <a:pt x="10494" y="12906"/>
                </a:lnTo>
                <a:lnTo>
                  <a:pt x="10494" y="12530"/>
                </a:lnTo>
                <a:close/>
                <a:moveTo>
                  <a:pt x="10494" y="13566"/>
                </a:moveTo>
                <a:lnTo>
                  <a:pt x="12195" y="13566"/>
                </a:lnTo>
                <a:lnTo>
                  <a:pt x="12195" y="13944"/>
                </a:lnTo>
                <a:lnTo>
                  <a:pt x="10494" y="13944"/>
                </a:lnTo>
                <a:lnTo>
                  <a:pt x="10494" y="13566"/>
                </a:lnTo>
                <a:close/>
                <a:moveTo>
                  <a:pt x="10491" y="14602"/>
                </a:moveTo>
                <a:lnTo>
                  <a:pt x="12195" y="14602"/>
                </a:lnTo>
                <a:lnTo>
                  <a:pt x="12192" y="14980"/>
                </a:lnTo>
                <a:lnTo>
                  <a:pt x="10491" y="14980"/>
                </a:lnTo>
                <a:lnTo>
                  <a:pt x="10491" y="14602"/>
                </a:lnTo>
                <a:close/>
                <a:moveTo>
                  <a:pt x="9099" y="15638"/>
                </a:moveTo>
                <a:lnTo>
                  <a:pt x="12192" y="15638"/>
                </a:lnTo>
                <a:lnTo>
                  <a:pt x="12192" y="16016"/>
                </a:lnTo>
                <a:lnTo>
                  <a:pt x="9099" y="16016"/>
                </a:lnTo>
                <a:lnTo>
                  <a:pt x="9099" y="15638"/>
                </a:lnTo>
                <a:close/>
                <a:moveTo>
                  <a:pt x="10489" y="16674"/>
                </a:moveTo>
                <a:lnTo>
                  <a:pt x="12192" y="16674"/>
                </a:lnTo>
                <a:lnTo>
                  <a:pt x="12190" y="17052"/>
                </a:lnTo>
                <a:lnTo>
                  <a:pt x="10489" y="17052"/>
                </a:lnTo>
                <a:lnTo>
                  <a:pt x="10489" y="16674"/>
                </a:lnTo>
                <a:close/>
                <a:moveTo>
                  <a:pt x="10489" y="17710"/>
                </a:moveTo>
                <a:lnTo>
                  <a:pt x="12190" y="17710"/>
                </a:lnTo>
                <a:lnTo>
                  <a:pt x="12190" y="18088"/>
                </a:lnTo>
                <a:lnTo>
                  <a:pt x="10489" y="18088"/>
                </a:lnTo>
                <a:lnTo>
                  <a:pt x="10489" y="17710"/>
                </a:lnTo>
                <a:close/>
                <a:moveTo>
                  <a:pt x="10489" y="18746"/>
                </a:moveTo>
                <a:lnTo>
                  <a:pt x="12190" y="18746"/>
                </a:lnTo>
                <a:lnTo>
                  <a:pt x="12187" y="19124"/>
                </a:lnTo>
                <a:lnTo>
                  <a:pt x="10486" y="19124"/>
                </a:lnTo>
                <a:lnTo>
                  <a:pt x="10489" y="18746"/>
                </a:lnTo>
                <a:close/>
                <a:moveTo>
                  <a:pt x="9095" y="19783"/>
                </a:moveTo>
                <a:lnTo>
                  <a:pt x="12187" y="19783"/>
                </a:lnTo>
                <a:lnTo>
                  <a:pt x="12187" y="20161"/>
                </a:lnTo>
                <a:lnTo>
                  <a:pt x="9095" y="20161"/>
                </a:lnTo>
                <a:lnTo>
                  <a:pt x="9095" y="19783"/>
                </a:lnTo>
                <a:close/>
              </a:path>
            </a:pathLst>
          </a:custGeom>
          <a:solidFill>
            <a:srgbClr val="FF9400"/>
          </a:solidFill>
          <a:ln w="3175">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nvGrpSpPr>
          <p:cNvPr id="483" name="Group"/>
          <p:cNvGrpSpPr/>
          <p:nvPr/>
        </p:nvGrpSpPr>
        <p:grpSpPr>
          <a:xfrm>
            <a:off x="2003260" y="4457627"/>
            <a:ext cx="1293784" cy="1399104"/>
            <a:chOff x="0" y="0"/>
            <a:chExt cx="1293782" cy="1399103"/>
          </a:xfrm>
        </p:grpSpPr>
        <p:sp>
          <p:nvSpPr>
            <p:cNvPr id="481" name="Line"/>
            <p:cNvSpPr/>
            <p:nvPr/>
          </p:nvSpPr>
          <p:spPr>
            <a:xfrm>
              <a:off x="0" y="1354513"/>
              <a:ext cx="1293783" cy="3"/>
            </a:xfrm>
            <a:prstGeom prst="line">
              <a:avLst/>
            </a:prstGeom>
            <a:noFill/>
            <a:ln w="88900" cap="flat">
              <a:solidFill>
                <a:srgbClr val="FF9400"/>
              </a:solidFill>
              <a:prstDash val="solid"/>
              <a:miter lim="400000"/>
              <a:tailEnd type="triangle" w="med" len="med"/>
            </a:ln>
            <a:effectLst/>
          </p:spPr>
          <p:txBody>
            <a:bodyPr wrap="square" lIns="45718" tIns="45718" rIns="45718" bIns="45718" numCol="1" anchor="t">
              <a:noAutofit/>
            </a:bodyPr>
            <a:lstStyle/>
            <a:p>
              <a:pPr>
                <a:defRPr sz="1200">
                  <a:latin typeface="Lucida Grande"/>
                  <a:ea typeface="Lucida Grande"/>
                  <a:cs typeface="Lucida Grande"/>
                  <a:sym typeface="Lucida Grande"/>
                </a:defRPr>
              </a:pPr>
              <a:endParaRPr/>
            </a:p>
          </p:txBody>
        </p:sp>
        <p:sp>
          <p:nvSpPr>
            <p:cNvPr id="482" name="Line"/>
            <p:cNvSpPr/>
            <p:nvPr/>
          </p:nvSpPr>
          <p:spPr>
            <a:xfrm flipV="1">
              <a:off x="6063" y="-1"/>
              <a:ext cx="785" cy="1399105"/>
            </a:xfrm>
            <a:prstGeom prst="line">
              <a:avLst/>
            </a:prstGeom>
            <a:noFill/>
            <a:ln w="88900" cap="flat">
              <a:solidFill>
                <a:srgbClr val="FF9400"/>
              </a:solidFill>
              <a:prstDash val="solid"/>
              <a:miter lim="400000"/>
              <a:tailEnd type="triangle" w="med" len="med"/>
            </a:ln>
            <a:effectLst/>
          </p:spPr>
          <p:txBody>
            <a:bodyPr wrap="square" lIns="45718" tIns="45718" rIns="45718" bIns="45718" numCol="1" anchor="t">
              <a:noAutofit/>
            </a:bodyPr>
            <a:lstStyle/>
            <a:p>
              <a:pPr>
                <a:defRPr sz="1200">
                  <a:latin typeface="Lucida Grande"/>
                  <a:ea typeface="Lucida Grande"/>
                  <a:cs typeface="Lucida Grande"/>
                  <a:sym typeface="Lucida Grande"/>
                </a:defRPr>
              </a:pPr>
              <a:endParaRPr/>
            </a:p>
          </p:txBody>
        </p:sp>
      </p:grpSp>
      <p:grpSp>
        <p:nvGrpSpPr>
          <p:cNvPr id="486" name="Group"/>
          <p:cNvGrpSpPr/>
          <p:nvPr/>
        </p:nvGrpSpPr>
        <p:grpSpPr>
          <a:xfrm>
            <a:off x="7201626" y="4457627"/>
            <a:ext cx="1293784" cy="1399104"/>
            <a:chOff x="0" y="0"/>
            <a:chExt cx="1293782" cy="1399103"/>
          </a:xfrm>
        </p:grpSpPr>
        <p:sp>
          <p:nvSpPr>
            <p:cNvPr id="484" name="Line"/>
            <p:cNvSpPr/>
            <p:nvPr/>
          </p:nvSpPr>
          <p:spPr>
            <a:xfrm flipH="1">
              <a:off x="0" y="1354513"/>
              <a:ext cx="1293783" cy="3"/>
            </a:xfrm>
            <a:prstGeom prst="line">
              <a:avLst/>
            </a:prstGeom>
            <a:noFill/>
            <a:ln w="88900" cap="flat">
              <a:solidFill>
                <a:srgbClr val="FF9400"/>
              </a:solidFill>
              <a:prstDash val="solid"/>
              <a:miter lim="400000"/>
              <a:tailEnd type="triangle" w="med" len="med"/>
            </a:ln>
            <a:effectLst/>
          </p:spPr>
          <p:txBody>
            <a:bodyPr wrap="square" lIns="45718" tIns="45718" rIns="45718" bIns="45718" numCol="1" anchor="t">
              <a:noAutofit/>
            </a:bodyPr>
            <a:lstStyle/>
            <a:p>
              <a:pPr>
                <a:defRPr sz="1200">
                  <a:latin typeface="Lucida Grande"/>
                  <a:ea typeface="Lucida Grande"/>
                  <a:cs typeface="Lucida Grande"/>
                  <a:sym typeface="Lucida Grande"/>
                </a:defRPr>
              </a:pPr>
              <a:endParaRPr/>
            </a:p>
          </p:txBody>
        </p:sp>
        <p:sp>
          <p:nvSpPr>
            <p:cNvPr id="485" name="Line"/>
            <p:cNvSpPr/>
            <p:nvPr/>
          </p:nvSpPr>
          <p:spPr>
            <a:xfrm flipH="1" flipV="1">
              <a:off x="1286935" y="-1"/>
              <a:ext cx="785" cy="1399105"/>
            </a:xfrm>
            <a:prstGeom prst="line">
              <a:avLst/>
            </a:prstGeom>
            <a:noFill/>
            <a:ln w="88900" cap="flat">
              <a:solidFill>
                <a:srgbClr val="FF9400"/>
              </a:solidFill>
              <a:prstDash val="solid"/>
              <a:miter lim="400000"/>
              <a:tailEnd type="triangle" w="med" len="med"/>
            </a:ln>
            <a:effectLst/>
          </p:spPr>
          <p:txBody>
            <a:bodyPr wrap="square" lIns="45718" tIns="45718" rIns="45718" bIns="45718" numCol="1" anchor="t">
              <a:noAutofit/>
            </a:bodyPr>
            <a:lstStyle/>
            <a:p>
              <a:pPr>
                <a:defRPr sz="1200">
                  <a:latin typeface="Lucida Grande"/>
                  <a:ea typeface="Lucida Grande"/>
                  <a:cs typeface="Lucida Grande"/>
                  <a:sym typeface="Lucida Grande"/>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489" name="CB1 is found mostly in the brain"/>
          <p:cNvSpPr txBox="1">
            <a:spLocks noGrp="1"/>
          </p:cNvSpPr>
          <p:nvPr>
            <p:ph type="title"/>
          </p:nvPr>
        </p:nvSpPr>
        <p:spPr>
          <a:xfrm>
            <a:off x="711477" y="5163851"/>
            <a:ext cx="4111320" cy="1604851"/>
          </a:xfrm>
          <a:prstGeom prst="rect">
            <a:avLst/>
          </a:prstGeom>
        </p:spPr>
        <p:txBody>
          <a:bodyPr lIns="38100" tIns="38100" rIns="38100" bIns="38100" anchor="t"/>
          <a:lstStyle/>
          <a:p>
            <a:pPr marR="0" indent="0" algn="l" defTabSz="457200">
              <a:spcBef>
                <a:spcPts val="2000"/>
              </a:spcBef>
              <a:defRPr sz="2300" b="1">
                <a:solidFill>
                  <a:srgbClr val="868480"/>
                </a:solidFill>
                <a:uFillTx/>
                <a:latin typeface="Helvetica Neue"/>
                <a:ea typeface="Helvetica Neue"/>
                <a:cs typeface="Helvetica Neue"/>
                <a:sym typeface="Helvetica Neue"/>
              </a:defRPr>
            </a:pPr>
            <a:r>
              <a:t>CB1</a:t>
            </a:r>
            <a:r>
              <a:rPr b="0"/>
              <a:t> is found mostly in the brain</a:t>
            </a:r>
          </a:p>
        </p:txBody>
      </p:sp>
      <p:sp>
        <p:nvSpPr>
          <p:cNvPr id="490" name="The Cannabinoid Receptors are Further Divided Into 2 Main Subtypes Known as CB1 and CB2"/>
          <p:cNvSpPr txBox="1"/>
          <p:nvPr/>
        </p:nvSpPr>
        <p:spPr>
          <a:xfrm>
            <a:off x="711479" y="520004"/>
            <a:ext cx="8737042" cy="1890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The Cannabinoid Receptors are Further Divided Into 2 Main Subtypes Known as CB1 and CB2</a:t>
            </a:r>
          </a:p>
        </p:txBody>
      </p:sp>
      <p:pic>
        <p:nvPicPr>
          <p:cNvPr id="491"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492" name="CB2 receptors are mostly found within the immune system"/>
          <p:cNvSpPr txBox="1"/>
          <p:nvPr/>
        </p:nvSpPr>
        <p:spPr>
          <a:xfrm>
            <a:off x="5425635" y="5163851"/>
            <a:ext cx="4111319" cy="113628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2300" b="1">
                <a:solidFill>
                  <a:srgbClr val="868480"/>
                </a:solidFill>
                <a:latin typeface="Helvetica Neue"/>
                <a:ea typeface="Helvetica Neue"/>
                <a:cs typeface="Helvetica Neue"/>
                <a:sym typeface="Helvetica Neue"/>
              </a:defRPr>
            </a:pPr>
            <a:r>
              <a:t>CB2</a:t>
            </a:r>
            <a:r>
              <a:rPr b="0"/>
              <a:t> receptors are mostly found within the immune system</a:t>
            </a:r>
          </a:p>
        </p:txBody>
      </p:sp>
      <p:grpSp>
        <p:nvGrpSpPr>
          <p:cNvPr id="495" name="Group"/>
          <p:cNvGrpSpPr/>
          <p:nvPr/>
        </p:nvGrpSpPr>
        <p:grpSpPr>
          <a:xfrm>
            <a:off x="6647480" y="2948276"/>
            <a:ext cx="1667538" cy="1979407"/>
            <a:chOff x="-11" y="0"/>
            <a:chExt cx="1667537" cy="1979406"/>
          </a:xfrm>
        </p:grpSpPr>
        <p:sp>
          <p:nvSpPr>
            <p:cNvPr id="493" name="Bacteria"/>
            <p:cNvSpPr/>
            <p:nvPr/>
          </p:nvSpPr>
          <p:spPr>
            <a:xfrm>
              <a:off x="-12" y="0"/>
              <a:ext cx="836209" cy="1814690"/>
            </a:xfrm>
            <a:custGeom>
              <a:avLst/>
              <a:gdLst/>
              <a:ahLst/>
              <a:cxnLst>
                <a:cxn ang="0">
                  <a:pos x="wd2" y="hd2"/>
                </a:cxn>
                <a:cxn ang="5400000">
                  <a:pos x="wd2" y="hd2"/>
                </a:cxn>
                <a:cxn ang="10800000">
                  <a:pos x="wd2" y="hd2"/>
                </a:cxn>
                <a:cxn ang="16200000">
                  <a:pos x="wd2" y="hd2"/>
                </a:cxn>
              </a:cxnLst>
              <a:rect l="0" t="0" r="r" b="b"/>
              <a:pathLst>
                <a:path w="21545" h="21600" extrusionOk="0">
                  <a:moveTo>
                    <a:pt x="8276" y="0"/>
                  </a:moveTo>
                  <a:cubicBezTo>
                    <a:pt x="8218" y="0"/>
                    <a:pt x="8160" y="11"/>
                    <a:pt x="8101" y="27"/>
                  </a:cubicBezTo>
                  <a:cubicBezTo>
                    <a:pt x="8055" y="43"/>
                    <a:pt x="8018" y="69"/>
                    <a:pt x="8007" y="91"/>
                  </a:cubicBezTo>
                  <a:cubicBezTo>
                    <a:pt x="8007" y="112"/>
                    <a:pt x="8019" y="134"/>
                    <a:pt x="8054" y="150"/>
                  </a:cubicBezTo>
                  <a:cubicBezTo>
                    <a:pt x="8287" y="274"/>
                    <a:pt x="8427" y="398"/>
                    <a:pt x="8462" y="522"/>
                  </a:cubicBezTo>
                  <a:cubicBezTo>
                    <a:pt x="8485" y="581"/>
                    <a:pt x="8486" y="646"/>
                    <a:pt x="8451" y="711"/>
                  </a:cubicBezTo>
                  <a:cubicBezTo>
                    <a:pt x="8440" y="754"/>
                    <a:pt x="8405" y="802"/>
                    <a:pt x="8382" y="845"/>
                  </a:cubicBezTo>
                  <a:cubicBezTo>
                    <a:pt x="8370" y="867"/>
                    <a:pt x="8357" y="894"/>
                    <a:pt x="8346" y="921"/>
                  </a:cubicBezTo>
                  <a:cubicBezTo>
                    <a:pt x="8311" y="996"/>
                    <a:pt x="8265" y="1083"/>
                    <a:pt x="8265" y="1180"/>
                  </a:cubicBezTo>
                  <a:cubicBezTo>
                    <a:pt x="8265" y="1272"/>
                    <a:pt x="8301" y="1373"/>
                    <a:pt x="8371" y="1470"/>
                  </a:cubicBezTo>
                  <a:cubicBezTo>
                    <a:pt x="8383" y="1486"/>
                    <a:pt x="8392" y="1503"/>
                    <a:pt x="8404" y="1514"/>
                  </a:cubicBezTo>
                  <a:cubicBezTo>
                    <a:pt x="8474" y="1605"/>
                    <a:pt x="8380" y="1708"/>
                    <a:pt x="8182" y="1751"/>
                  </a:cubicBezTo>
                  <a:cubicBezTo>
                    <a:pt x="8077" y="1773"/>
                    <a:pt x="7973" y="1800"/>
                    <a:pt x="7868" y="1827"/>
                  </a:cubicBezTo>
                  <a:cubicBezTo>
                    <a:pt x="7810" y="1843"/>
                    <a:pt x="7741" y="1847"/>
                    <a:pt x="7682" y="1847"/>
                  </a:cubicBezTo>
                  <a:cubicBezTo>
                    <a:pt x="7507" y="1847"/>
                    <a:pt x="7354" y="1800"/>
                    <a:pt x="7296" y="1719"/>
                  </a:cubicBezTo>
                  <a:cubicBezTo>
                    <a:pt x="7226" y="1627"/>
                    <a:pt x="7121" y="1547"/>
                    <a:pt x="7004" y="1477"/>
                  </a:cubicBezTo>
                  <a:cubicBezTo>
                    <a:pt x="6771" y="1347"/>
                    <a:pt x="6467" y="1260"/>
                    <a:pt x="6024" y="1195"/>
                  </a:cubicBezTo>
                  <a:cubicBezTo>
                    <a:pt x="6001" y="1195"/>
                    <a:pt x="5989" y="1190"/>
                    <a:pt x="5966" y="1190"/>
                  </a:cubicBezTo>
                  <a:cubicBezTo>
                    <a:pt x="5872" y="1190"/>
                    <a:pt x="5779" y="1217"/>
                    <a:pt x="5732" y="1254"/>
                  </a:cubicBezTo>
                  <a:cubicBezTo>
                    <a:pt x="5697" y="1281"/>
                    <a:pt x="5687" y="1309"/>
                    <a:pt x="5710" y="1330"/>
                  </a:cubicBezTo>
                  <a:cubicBezTo>
                    <a:pt x="5722" y="1352"/>
                    <a:pt x="5759" y="1368"/>
                    <a:pt x="5805" y="1379"/>
                  </a:cubicBezTo>
                  <a:cubicBezTo>
                    <a:pt x="6120" y="1454"/>
                    <a:pt x="6350" y="1541"/>
                    <a:pt x="6490" y="1648"/>
                  </a:cubicBezTo>
                  <a:cubicBezTo>
                    <a:pt x="6560" y="1702"/>
                    <a:pt x="6609" y="1757"/>
                    <a:pt x="6644" y="1827"/>
                  </a:cubicBezTo>
                  <a:cubicBezTo>
                    <a:pt x="6678" y="1891"/>
                    <a:pt x="6713" y="1960"/>
                    <a:pt x="6713" y="2036"/>
                  </a:cubicBezTo>
                  <a:lnTo>
                    <a:pt x="6713" y="2052"/>
                  </a:lnTo>
                  <a:cubicBezTo>
                    <a:pt x="6713" y="2101"/>
                    <a:pt x="6725" y="2134"/>
                    <a:pt x="6702" y="2177"/>
                  </a:cubicBezTo>
                  <a:cubicBezTo>
                    <a:pt x="6678" y="2209"/>
                    <a:pt x="6633" y="2246"/>
                    <a:pt x="6574" y="2273"/>
                  </a:cubicBezTo>
                  <a:cubicBezTo>
                    <a:pt x="6341" y="2381"/>
                    <a:pt x="6131" y="2494"/>
                    <a:pt x="5933" y="2618"/>
                  </a:cubicBezTo>
                  <a:cubicBezTo>
                    <a:pt x="5874" y="2656"/>
                    <a:pt x="5782" y="2677"/>
                    <a:pt x="5689" y="2677"/>
                  </a:cubicBezTo>
                  <a:cubicBezTo>
                    <a:pt x="5642" y="2677"/>
                    <a:pt x="5582" y="2673"/>
                    <a:pt x="5536" y="2662"/>
                  </a:cubicBezTo>
                  <a:cubicBezTo>
                    <a:pt x="5466" y="2646"/>
                    <a:pt x="5441" y="2635"/>
                    <a:pt x="5441" y="2635"/>
                  </a:cubicBezTo>
                  <a:cubicBezTo>
                    <a:pt x="5359" y="2597"/>
                    <a:pt x="5269" y="2548"/>
                    <a:pt x="5164" y="2478"/>
                  </a:cubicBezTo>
                  <a:lnTo>
                    <a:pt x="5105" y="2440"/>
                  </a:lnTo>
                  <a:cubicBezTo>
                    <a:pt x="5024" y="2386"/>
                    <a:pt x="4930" y="2327"/>
                    <a:pt x="4825" y="2273"/>
                  </a:cubicBezTo>
                  <a:cubicBezTo>
                    <a:pt x="4685" y="2198"/>
                    <a:pt x="4522" y="2139"/>
                    <a:pt x="4358" y="2096"/>
                  </a:cubicBezTo>
                  <a:cubicBezTo>
                    <a:pt x="4195" y="2053"/>
                    <a:pt x="4006" y="2025"/>
                    <a:pt x="3808" y="2009"/>
                  </a:cubicBezTo>
                  <a:cubicBezTo>
                    <a:pt x="3680" y="1998"/>
                    <a:pt x="3540" y="1993"/>
                    <a:pt x="3400" y="1993"/>
                  </a:cubicBezTo>
                  <a:cubicBezTo>
                    <a:pt x="3342" y="1993"/>
                    <a:pt x="3298" y="1993"/>
                    <a:pt x="3239" y="1993"/>
                  </a:cubicBezTo>
                  <a:cubicBezTo>
                    <a:pt x="3134" y="1993"/>
                    <a:pt x="3029" y="2042"/>
                    <a:pt x="3017" y="2096"/>
                  </a:cubicBezTo>
                  <a:cubicBezTo>
                    <a:pt x="3005" y="2123"/>
                    <a:pt x="3015" y="2149"/>
                    <a:pt x="3050" y="2170"/>
                  </a:cubicBezTo>
                  <a:cubicBezTo>
                    <a:pt x="3073" y="2186"/>
                    <a:pt x="3120" y="2199"/>
                    <a:pt x="3167" y="2204"/>
                  </a:cubicBezTo>
                  <a:cubicBezTo>
                    <a:pt x="3516" y="2225"/>
                    <a:pt x="3809" y="2274"/>
                    <a:pt x="4019" y="2344"/>
                  </a:cubicBezTo>
                  <a:cubicBezTo>
                    <a:pt x="4124" y="2381"/>
                    <a:pt x="4218" y="2424"/>
                    <a:pt x="4300" y="2483"/>
                  </a:cubicBezTo>
                  <a:cubicBezTo>
                    <a:pt x="4358" y="2527"/>
                    <a:pt x="4416" y="2575"/>
                    <a:pt x="4486" y="2623"/>
                  </a:cubicBezTo>
                  <a:lnTo>
                    <a:pt x="4544" y="2667"/>
                  </a:lnTo>
                  <a:cubicBezTo>
                    <a:pt x="4626" y="2737"/>
                    <a:pt x="4732" y="2812"/>
                    <a:pt x="4872" y="2882"/>
                  </a:cubicBezTo>
                  <a:cubicBezTo>
                    <a:pt x="4896" y="2893"/>
                    <a:pt x="4951" y="2926"/>
                    <a:pt x="5033" y="2963"/>
                  </a:cubicBezTo>
                  <a:cubicBezTo>
                    <a:pt x="5196" y="3039"/>
                    <a:pt x="5243" y="3152"/>
                    <a:pt x="5149" y="3255"/>
                  </a:cubicBezTo>
                  <a:cubicBezTo>
                    <a:pt x="5021" y="3389"/>
                    <a:pt x="4895" y="3528"/>
                    <a:pt x="4825" y="3620"/>
                  </a:cubicBezTo>
                  <a:cubicBezTo>
                    <a:pt x="4790" y="3658"/>
                    <a:pt x="4721" y="3686"/>
                    <a:pt x="4639" y="3686"/>
                  </a:cubicBezTo>
                  <a:cubicBezTo>
                    <a:pt x="4581" y="3686"/>
                    <a:pt x="4533" y="3680"/>
                    <a:pt x="4486" y="3664"/>
                  </a:cubicBezTo>
                  <a:cubicBezTo>
                    <a:pt x="4416" y="3637"/>
                    <a:pt x="4381" y="3620"/>
                    <a:pt x="4369" y="3615"/>
                  </a:cubicBezTo>
                  <a:lnTo>
                    <a:pt x="4347" y="3598"/>
                  </a:lnTo>
                  <a:cubicBezTo>
                    <a:pt x="4266" y="3550"/>
                    <a:pt x="4158" y="3497"/>
                    <a:pt x="4041" y="3448"/>
                  </a:cubicBezTo>
                  <a:cubicBezTo>
                    <a:pt x="3913" y="3394"/>
                    <a:pt x="3762" y="3351"/>
                    <a:pt x="3622" y="3324"/>
                  </a:cubicBezTo>
                  <a:cubicBezTo>
                    <a:pt x="3482" y="3297"/>
                    <a:pt x="3331" y="3287"/>
                    <a:pt x="3156" y="3287"/>
                  </a:cubicBezTo>
                  <a:cubicBezTo>
                    <a:pt x="3027" y="3287"/>
                    <a:pt x="2899" y="3292"/>
                    <a:pt x="2747" y="3308"/>
                  </a:cubicBezTo>
                  <a:cubicBezTo>
                    <a:pt x="2654" y="3319"/>
                    <a:pt x="2598" y="3362"/>
                    <a:pt x="2598" y="3416"/>
                  </a:cubicBezTo>
                  <a:cubicBezTo>
                    <a:pt x="2610" y="3465"/>
                    <a:pt x="2665" y="3502"/>
                    <a:pt x="2758" y="3502"/>
                  </a:cubicBezTo>
                  <a:cubicBezTo>
                    <a:pt x="3027" y="3502"/>
                    <a:pt x="3251" y="3529"/>
                    <a:pt x="3414" y="3578"/>
                  </a:cubicBezTo>
                  <a:cubicBezTo>
                    <a:pt x="3508" y="3605"/>
                    <a:pt x="3589" y="3637"/>
                    <a:pt x="3659" y="3686"/>
                  </a:cubicBezTo>
                  <a:cubicBezTo>
                    <a:pt x="3717" y="3723"/>
                    <a:pt x="3774" y="3765"/>
                    <a:pt x="3844" y="3808"/>
                  </a:cubicBezTo>
                  <a:lnTo>
                    <a:pt x="3892" y="3840"/>
                  </a:lnTo>
                  <a:cubicBezTo>
                    <a:pt x="3927" y="3867"/>
                    <a:pt x="4054" y="3948"/>
                    <a:pt x="4194" y="4029"/>
                  </a:cubicBezTo>
                  <a:cubicBezTo>
                    <a:pt x="4299" y="4088"/>
                    <a:pt x="4324" y="4169"/>
                    <a:pt x="4289" y="4245"/>
                  </a:cubicBezTo>
                  <a:cubicBezTo>
                    <a:pt x="4266" y="4282"/>
                    <a:pt x="4253" y="4309"/>
                    <a:pt x="4242" y="4325"/>
                  </a:cubicBezTo>
                  <a:cubicBezTo>
                    <a:pt x="4195" y="4385"/>
                    <a:pt x="4079" y="4428"/>
                    <a:pt x="3939" y="4428"/>
                  </a:cubicBezTo>
                  <a:cubicBezTo>
                    <a:pt x="3834" y="4428"/>
                    <a:pt x="3682" y="4428"/>
                    <a:pt x="3600" y="4433"/>
                  </a:cubicBezTo>
                  <a:cubicBezTo>
                    <a:pt x="3390" y="4449"/>
                    <a:pt x="3202" y="4477"/>
                    <a:pt x="3050" y="4499"/>
                  </a:cubicBezTo>
                  <a:lnTo>
                    <a:pt x="3028" y="4504"/>
                  </a:lnTo>
                  <a:cubicBezTo>
                    <a:pt x="2888" y="4525"/>
                    <a:pt x="2748" y="4547"/>
                    <a:pt x="2620" y="4558"/>
                  </a:cubicBezTo>
                  <a:cubicBezTo>
                    <a:pt x="2527" y="4569"/>
                    <a:pt x="2432" y="4568"/>
                    <a:pt x="2350" y="4568"/>
                  </a:cubicBezTo>
                  <a:cubicBezTo>
                    <a:pt x="2304" y="4568"/>
                    <a:pt x="2258" y="4568"/>
                    <a:pt x="2212" y="4563"/>
                  </a:cubicBezTo>
                  <a:cubicBezTo>
                    <a:pt x="1967" y="4552"/>
                    <a:pt x="1677" y="4499"/>
                    <a:pt x="1373" y="4413"/>
                  </a:cubicBezTo>
                  <a:cubicBezTo>
                    <a:pt x="1338" y="4402"/>
                    <a:pt x="1314" y="4401"/>
                    <a:pt x="1279" y="4401"/>
                  </a:cubicBezTo>
                  <a:cubicBezTo>
                    <a:pt x="1220" y="4401"/>
                    <a:pt x="1161" y="4418"/>
                    <a:pt x="1115" y="4440"/>
                  </a:cubicBezTo>
                  <a:cubicBezTo>
                    <a:pt x="1045" y="4483"/>
                    <a:pt x="1059" y="4542"/>
                    <a:pt x="1140" y="4575"/>
                  </a:cubicBezTo>
                  <a:cubicBezTo>
                    <a:pt x="1362" y="4666"/>
                    <a:pt x="1675" y="4778"/>
                    <a:pt x="2095" y="4832"/>
                  </a:cubicBezTo>
                  <a:cubicBezTo>
                    <a:pt x="2247" y="4854"/>
                    <a:pt x="2420" y="4864"/>
                    <a:pt x="2583" y="4864"/>
                  </a:cubicBezTo>
                  <a:cubicBezTo>
                    <a:pt x="2618" y="4864"/>
                    <a:pt x="2654" y="4864"/>
                    <a:pt x="2689" y="4864"/>
                  </a:cubicBezTo>
                  <a:cubicBezTo>
                    <a:pt x="2864" y="4859"/>
                    <a:pt x="3051" y="4843"/>
                    <a:pt x="3203" y="4832"/>
                  </a:cubicBezTo>
                  <a:lnTo>
                    <a:pt x="3239" y="4827"/>
                  </a:lnTo>
                  <a:cubicBezTo>
                    <a:pt x="3391" y="4816"/>
                    <a:pt x="3541" y="4805"/>
                    <a:pt x="3680" y="4805"/>
                  </a:cubicBezTo>
                  <a:cubicBezTo>
                    <a:pt x="3739" y="4805"/>
                    <a:pt x="3798" y="4822"/>
                    <a:pt x="3844" y="4844"/>
                  </a:cubicBezTo>
                  <a:cubicBezTo>
                    <a:pt x="3879" y="4866"/>
                    <a:pt x="3893" y="4892"/>
                    <a:pt x="3881" y="4925"/>
                  </a:cubicBezTo>
                  <a:cubicBezTo>
                    <a:pt x="3823" y="5033"/>
                    <a:pt x="3729" y="5225"/>
                    <a:pt x="3659" y="5398"/>
                  </a:cubicBezTo>
                  <a:cubicBezTo>
                    <a:pt x="3624" y="5479"/>
                    <a:pt x="3436" y="5523"/>
                    <a:pt x="3272" y="5490"/>
                  </a:cubicBezTo>
                  <a:cubicBezTo>
                    <a:pt x="3202" y="5474"/>
                    <a:pt x="3157" y="5469"/>
                    <a:pt x="3134" y="5464"/>
                  </a:cubicBezTo>
                  <a:cubicBezTo>
                    <a:pt x="2947" y="5426"/>
                    <a:pt x="2737" y="5403"/>
                    <a:pt x="2551" y="5398"/>
                  </a:cubicBezTo>
                  <a:cubicBezTo>
                    <a:pt x="2516" y="5398"/>
                    <a:pt x="2469" y="5398"/>
                    <a:pt x="2434" y="5398"/>
                  </a:cubicBezTo>
                  <a:cubicBezTo>
                    <a:pt x="2131" y="5398"/>
                    <a:pt x="1827" y="5431"/>
                    <a:pt x="1454" y="5501"/>
                  </a:cubicBezTo>
                  <a:cubicBezTo>
                    <a:pt x="1349" y="5522"/>
                    <a:pt x="1302" y="5577"/>
                    <a:pt x="1337" y="5625"/>
                  </a:cubicBezTo>
                  <a:cubicBezTo>
                    <a:pt x="1360" y="5663"/>
                    <a:pt x="1441" y="5689"/>
                    <a:pt x="1523" y="5689"/>
                  </a:cubicBezTo>
                  <a:cubicBezTo>
                    <a:pt x="1535" y="5689"/>
                    <a:pt x="1547" y="5689"/>
                    <a:pt x="1570" y="5689"/>
                  </a:cubicBezTo>
                  <a:cubicBezTo>
                    <a:pt x="1769" y="5668"/>
                    <a:pt x="1957" y="5657"/>
                    <a:pt x="2132" y="5657"/>
                  </a:cubicBezTo>
                  <a:cubicBezTo>
                    <a:pt x="2260" y="5657"/>
                    <a:pt x="2374" y="5662"/>
                    <a:pt x="2467" y="5672"/>
                  </a:cubicBezTo>
                  <a:cubicBezTo>
                    <a:pt x="2595" y="5688"/>
                    <a:pt x="2726" y="5711"/>
                    <a:pt x="2842" y="5743"/>
                  </a:cubicBezTo>
                  <a:cubicBezTo>
                    <a:pt x="2959" y="5775"/>
                    <a:pt x="3075" y="5812"/>
                    <a:pt x="3192" y="5861"/>
                  </a:cubicBezTo>
                  <a:lnTo>
                    <a:pt x="3250" y="5878"/>
                  </a:lnTo>
                  <a:cubicBezTo>
                    <a:pt x="3379" y="5926"/>
                    <a:pt x="3448" y="6001"/>
                    <a:pt x="3436" y="6076"/>
                  </a:cubicBezTo>
                  <a:cubicBezTo>
                    <a:pt x="3390" y="6265"/>
                    <a:pt x="3354" y="6454"/>
                    <a:pt x="3331" y="6642"/>
                  </a:cubicBezTo>
                  <a:cubicBezTo>
                    <a:pt x="3319" y="6707"/>
                    <a:pt x="3215" y="6756"/>
                    <a:pt x="3086" y="6762"/>
                  </a:cubicBezTo>
                  <a:cubicBezTo>
                    <a:pt x="3051" y="6762"/>
                    <a:pt x="3016" y="6762"/>
                    <a:pt x="2981" y="6762"/>
                  </a:cubicBezTo>
                  <a:cubicBezTo>
                    <a:pt x="2887" y="6762"/>
                    <a:pt x="2808" y="6756"/>
                    <a:pt x="2715" y="6745"/>
                  </a:cubicBezTo>
                  <a:cubicBezTo>
                    <a:pt x="2575" y="6729"/>
                    <a:pt x="2432" y="6703"/>
                    <a:pt x="2292" y="6676"/>
                  </a:cubicBezTo>
                  <a:lnTo>
                    <a:pt x="2248" y="6664"/>
                  </a:lnTo>
                  <a:cubicBezTo>
                    <a:pt x="2108" y="6637"/>
                    <a:pt x="1942" y="6605"/>
                    <a:pt x="1767" y="6583"/>
                  </a:cubicBezTo>
                  <a:cubicBezTo>
                    <a:pt x="1592" y="6562"/>
                    <a:pt x="1420" y="6551"/>
                    <a:pt x="1257" y="6551"/>
                  </a:cubicBezTo>
                  <a:cubicBezTo>
                    <a:pt x="1233" y="6551"/>
                    <a:pt x="1196" y="6551"/>
                    <a:pt x="1173" y="6551"/>
                  </a:cubicBezTo>
                  <a:cubicBezTo>
                    <a:pt x="835" y="6557"/>
                    <a:pt x="509" y="6606"/>
                    <a:pt x="112" y="6703"/>
                  </a:cubicBezTo>
                  <a:cubicBezTo>
                    <a:pt x="19" y="6724"/>
                    <a:pt x="-29" y="6782"/>
                    <a:pt x="18" y="6831"/>
                  </a:cubicBezTo>
                  <a:cubicBezTo>
                    <a:pt x="53" y="6863"/>
                    <a:pt x="123" y="6885"/>
                    <a:pt x="193" y="6885"/>
                  </a:cubicBezTo>
                  <a:cubicBezTo>
                    <a:pt x="216" y="6885"/>
                    <a:pt x="228" y="6885"/>
                    <a:pt x="251" y="6880"/>
                  </a:cubicBezTo>
                  <a:cubicBezTo>
                    <a:pt x="519" y="6836"/>
                    <a:pt x="766" y="6816"/>
                    <a:pt x="987" y="6816"/>
                  </a:cubicBezTo>
                  <a:cubicBezTo>
                    <a:pt x="1045" y="6816"/>
                    <a:pt x="1093" y="6815"/>
                    <a:pt x="1151" y="6821"/>
                  </a:cubicBezTo>
                  <a:cubicBezTo>
                    <a:pt x="1279" y="6826"/>
                    <a:pt x="1408" y="6842"/>
                    <a:pt x="1548" y="6874"/>
                  </a:cubicBezTo>
                  <a:cubicBezTo>
                    <a:pt x="1665" y="6901"/>
                    <a:pt x="1792" y="6934"/>
                    <a:pt x="1920" y="6972"/>
                  </a:cubicBezTo>
                  <a:lnTo>
                    <a:pt x="1942" y="6977"/>
                  </a:lnTo>
                  <a:cubicBezTo>
                    <a:pt x="2094" y="7020"/>
                    <a:pt x="2247" y="7063"/>
                    <a:pt x="2445" y="7095"/>
                  </a:cubicBezTo>
                  <a:cubicBezTo>
                    <a:pt x="2632" y="7127"/>
                    <a:pt x="2830" y="7149"/>
                    <a:pt x="3028" y="7154"/>
                  </a:cubicBezTo>
                  <a:cubicBezTo>
                    <a:pt x="3168" y="7159"/>
                    <a:pt x="3298" y="7219"/>
                    <a:pt x="3298" y="7289"/>
                  </a:cubicBezTo>
                  <a:cubicBezTo>
                    <a:pt x="3298" y="7337"/>
                    <a:pt x="3309" y="7434"/>
                    <a:pt x="3309" y="7531"/>
                  </a:cubicBezTo>
                  <a:cubicBezTo>
                    <a:pt x="3309" y="7607"/>
                    <a:pt x="3158" y="7656"/>
                    <a:pt x="3006" y="7629"/>
                  </a:cubicBezTo>
                  <a:lnTo>
                    <a:pt x="2992" y="7629"/>
                  </a:lnTo>
                  <a:cubicBezTo>
                    <a:pt x="2863" y="7607"/>
                    <a:pt x="2724" y="7586"/>
                    <a:pt x="2573" y="7570"/>
                  </a:cubicBezTo>
                  <a:cubicBezTo>
                    <a:pt x="2479" y="7559"/>
                    <a:pt x="2385" y="7558"/>
                    <a:pt x="2292" y="7558"/>
                  </a:cubicBezTo>
                  <a:cubicBezTo>
                    <a:pt x="2210" y="7558"/>
                    <a:pt x="2140" y="7564"/>
                    <a:pt x="2059" y="7570"/>
                  </a:cubicBezTo>
                  <a:cubicBezTo>
                    <a:pt x="1685" y="7602"/>
                    <a:pt x="1382" y="7698"/>
                    <a:pt x="1184" y="7774"/>
                  </a:cubicBezTo>
                  <a:cubicBezTo>
                    <a:pt x="1114" y="7801"/>
                    <a:pt x="1091" y="7855"/>
                    <a:pt x="1126" y="7898"/>
                  </a:cubicBezTo>
                  <a:cubicBezTo>
                    <a:pt x="1161" y="7930"/>
                    <a:pt x="1220" y="7947"/>
                    <a:pt x="1279" y="7947"/>
                  </a:cubicBezTo>
                  <a:cubicBezTo>
                    <a:pt x="1302" y="7947"/>
                    <a:pt x="1336" y="7941"/>
                    <a:pt x="1359" y="7935"/>
                  </a:cubicBezTo>
                  <a:cubicBezTo>
                    <a:pt x="1627" y="7871"/>
                    <a:pt x="1875" y="7834"/>
                    <a:pt x="2073" y="7834"/>
                  </a:cubicBezTo>
                  <a:lnTo>
                    <a:pt x="2084" y="7834"/>
                  </a:lnTo>
                  <a:cubicBezTo>
                    <a:pt x="2189" y="7834"/>
                    <a:pt x="2304" y="7845"/>
                    <a:pt x="2408" y="7866"/>
                  </a:cubicBezTo>
                  <a:cubicBezTo>
                    <a:pt x="2502" y="7882"/>
                    <a:pt x="2595" y="7908"/>
                    <a:pt x="2700" y="7935"/>
                  </a:cubicBezTo>
                  <a:lnTo>
                    <a:pt x="2758" y="7952"/>
                  </a:lnTo>
                  <a:cubicBezTo>
                    <a:pt x="2828" y="7968"/>
                    <a:pt x="2994" y="8006"/>
                    <a:pt x="3134" y="8028"/>
                  </a:cubicBezTo>
                  <a:cubicBezTo>
                    <a:pt x="3274" y="8055"/>
                    <a:pt x="3377" y="8119"/>
                    <a:pt x="3389" y="8189"/>
                  </a:cubicBezTo>
                  <a:cubicBezTo>
                    <a:pt x="3401" y="8233"/>
                    <a:pt x="3402" y="8276"/>
                    <a:pt x="3425" y="8319"/>
                  </a:cubicBezTo>
                  <a:cubicBezTo>
                    <a:pt x="3460" y="8416"/>
                    <a:pt x="3343" y="8508"/>
                    <a:pt x="3145" y="8535"/>
                  </a:cubicBezTo>
                  <a:cubicBezTo>
                    <a:pt x="2993" y="8556"/>
                    <a:pt x="2876" y="8582"/>
                    <a:pt x="2806" y="8599"/>
                  </a:cubicBezTo>
                  <a:cubicBezTo>
                    <a:pt x="2619" y="8642"/>
                    <a:pt x="2468" y="8690"/>
                    <a:pt x="2328" y="8738"/>
                  </a:cubicBezTo>
                  <a:lnTo>
                    <a:pt x="2306" y="8743"/>
                  </a:lnTo>
                  <a:cubicBezTo>
                    <a:pt x="2178" y="8786"/>
                    <a:pt x="2059" y="8826"/>
                    <a:pt x="1942" y="8858"/>
                  </a:cubicBezTo>
                  <a:cubicBezTo>
                    <a:pt x="1814" y="8890"/>
                    <a:pt x="1688" y="8911"/>
                    <a:pt x="1559" y="8922"/>
                  </a:cubicBezTo>
                  <a:cubicBezTo>
                    <a:pt x="1466" y="8933"/>
                    <a:pt x="1373" y="8932"/>
                    <a:pt x="1268" y="8932"/>
                  </a:cubicBezTo>
                  <a:cubicBezTo>
                    <a:pt x="1081" y="8932"/>
                    <a:pt x="881" y="8922"/>
                    <a:pt x="659" y="8895"/>
                  </a:cubicBezTo>
                  <a:cubicBezTo>
                    <a:pt x="647" y="8895"/>
                    <a:pt x="627" y="8895"/>
                    <a:pt x="615" y="8895"/>
                  </a:cubicBezTo>
                  <a:cubicBezTo>
                    <a:pt x="534" y="8895"/>
                    <a:pt x="461" y="8921"/>
                    <a:pt x="426" y="8959"/>
                  </a:cubicBezTo>
                  <a:cubicBezTo>
                    <a:pt x="391" y="9007"/>
                    <a:pt x="452" y="9062"/>
                    <a:pt x="557" y="9083"/>
                  </a:cubicBezTo>
                  <a:cubicBezTo>
                    <a:pt x="802" y="9132"/>
                    <a:pt x="1162" y="9191"/>
                    <a:pt x="1570" y="9191"/>
                  </a:cubicBezTo>
                  <a:cubicBezTo>
                    <a:pt x="1594" y="9191"/>
                    <a:pt x="1605" y="9191"/>
                    <a:pt x="1629" y="9191"/>
                  </a:cubicBezTo>
                  <a:cubicBezTo>
                    <a:pt x="1815" y="9191"/>
                    <a:pt x="2025" y="9170"/>
                    <a:pt x="2212" y="9137"/>
                  </a:cubicBezTo>
                  <a:cubicBezTo>
                    <a:pt x="2375" y="9110"/>
                    <a:pt x="2538" y="9072"/>
                    <a:pt x="2678" y="9035"/>
                  </a:cubicBezTo>
                  <a:lnTo>
                    <a:pt x="2784" y="9008"/>
                  </a:lnTo>
                  <a:cubicBezTo>
                    <a:pt x="2901" y="8981"/>
                    <a:pt x="3003" y="8955"/>
                    <a:pt x="3108" y="8944"/>
                  </a:cubicBezTo>
                  <a:cubicBezTo>
                    <a:pt x="3178" y="8938"/>
                    <a:pt x="3260" y="8932"/>
                    <a:pt x="3342" y="8932"/>
                  </a:cubicBezTo>
                  <a:lnTo>
                    <a:pt x="3356" y="8932"/>
                  </a:lnTo>
                  <a:cubicBezTo>
                    <a:pt x="3496" y="8932"/>
                    <a:pt x="3624" y="8982"/>
                    <a:pt x="3659" y="9046"/>
                  </a:cubicBezTo>
                  <a:cubicBezTo>
                    <a:pt x="3717" y="9181"/>
                    <a:pt x="3774" y="9327"/>
                    <a:pt x="3844" y="9477"/>
                  </a:cubicBezTo>
                  <a:cubicBezTo>
                    <a:pt x="3856" y="9510"/>
                    <a:pt x="3858" y="9546"/>
                    <a:pt x="3823" y="9578"/>
                  </a:cubicBezTo>
                  <a:cubicBezTo>
                    <a:pt x="3764" y="9627"/>
                    <a:pt x="3659" y="9654"/>
                    <a:pt x="3531" y="9654"/>
                  </a:cubicBezTo>
                  <a:cubicBezTo>
                    <a:pt x="3531" y="9654"/>
                    <a:pt x="3495" y="9654"/>
                    <a:pt x="3484" y="9654"/>
                  </a:cubicBezTo>
                  <a:lnTo>
                    <a:pt x="3447" y="9654"/>
                  </a:lnTo>
                  <a:cubicBezTo>
                    <a:pt x="3237" y="9654"/>
                    <a:pt x="3039" y="9671"/>
                    <a:pt x="2864" y="9703"/>
                  </a:cubicBezTo>
                  <a:cubicBezTo>
                    <a:pt x="2549" y="9757"/>
                    <a:pt x="2257" y="9844"/>
                    <a:pt x="1942" y="9989"/>
                  </a:cubicBezTo>
                  <a:cubicBezTo>
                    <a:pt x="1860" y="10022"/>
                    <a:pt x="1861" y="10086"/>
                    <a:pt x="1931" y="10124"/>
                  </a:cubicBezTo>
                  <a:cubicBezTo>
                    <a:pt x="1966" y="10146"/>
                    <a:pt x="2026" y="10156"/>
                    <a:pt x="2084" y="10156"/>
                  </a:cubicBezTo>
                  <a:cubicBezTo>
                    <a:pt x="2119" y="10156"/>
                    <a:pt x="2166" y="10150"/>
                    <a:pt x="2201" y="10139"/>
                  </a:cubicBezTo>
                  <a:cubicBezTo>
                    <a:pt x="2492" y="10042"/>
                    <a:pt x="2761" y="9984"/>
                    <a:pt x="3017" y="9962"/>
                  </a:cubicBezTo>
                  <a:cubicBezTo>
                    <a:pt x="3087" y="9957"/>
                    <a:pt x="3155" y="9951"/>
                    <a:pt x="3225" y="9951"/>
                  </a:cubicBezTo>
                  <a:cubicBezTo>
                    <a:pt x="3283" y="9951"/>
                    <a:pt x="3355" y="9950"/>
                    <a:pt x="3425" y="9956"/>
                  </a:cubicBezTo>
                  <a:cubicBezTo>
                    <a:pt x="3554" y="9966"/>
                    <a:pt x="3682" y="9983"/>
                    <a:pt x="3834" y="9999"/>
                  </a:cubicBezTo>
                  <a:lnTo>
                    <a:pt x="3881" y="10004"/>
                  </a:lnTo>
                  <a:cubicBezTo>
                    <a:pt x="4068" y="10026"/>
                    <a:pt x="4205" y="10090"/>
                    <a:pt x="4264" y="10171"/>
                  </a:cubicBezTo>
                  <a:cubicBezTo>
                    <a:pt x="4322" y="10247"/>
                    <a:pt x="4417" y="10388"/>
                    <a:pt x="4522" y="10528"/>
                  </a:cubicBezTo>
                  <a:cubicBezTo>
                    <a:pt x="4546" y="10560"/>
                    <a:pt x="4557" y="10598"/>
                    <a:pt x="4533" y="10636"/>
                  </a:cubicBezTo>
                  <a:cubicBezTo>
                    <a:pt x="4498" y="10706"/>
                    <a:pt x="4382" y="10754"/>
                    <a:pt x="4231" y="10771"/>
                  </a:cubicBezTo>
                  <a:cubicBezTo>
                    <a:pt x="4068" y="10787"/>
                    <a:pt x="3926" y="10792"/>
                    <a:pt x="3786" y="10797"/>
                  </a:cubicBezTo>
                  <a:lnTo>
                    <a:pt x="3739" y="10797"/>
                  </a:lnTo>
                  <a:cubicBezTo>
                    <a:pt x="3587" y="10803"/>
                    <a:pt x="3414" y="10808"/>
                    <a:pt x="3239" y="10824"/>
                  </a:cubicBezTo>
                  <a:cubicBezTo>
                    <a:pt x="3041" y="10841"/>
                    <a:pt x="2841" y="10877"/>
                    <a:pt x="2678" y="10920"/>
                  </a:cubicBezTo>
                  <a:cubicBezTo>
                    <a:pt x="2387" y="10996"/>
                    <a:pt x="2140" y="11109"/>
                    <a:pt x="1884" y="11276"/>
                  </a:cubicBezTo>
                  <a:cubicBezTo>
                    <a:pt x="1825" y="11319"/>
                    <a:pt x="1838" y="11378"/>
                    <a:pt x="1931" y="11410"/>
                  </a:cubicBezTo>
                  <a:cubicBezTo>
                    <a:pt x="1966" y="11421"/>
                    <a:pt x="2012" y="11432"/>
                    <a:pt x="2059" y="11432"/>
                  </a:cubicBezTo>
                  <a:cubicBezTo>
                    <a:pt x="2105" y="11432"/>
                    <a:pt x="2166" y="11421"/>
                    <a:pt x="2201" y="11405"/>
                  </a:cubicBezTo>
                  <a:cubicBezTo>
                    <a:pt x="2457" y="11287"/>
                    <a:pt x="2700" y="11206"/>
                    <a:pt x="2933" y="11168"/>
                  </a:cubicBezTo>
                  <a:cubicBezTo>
                    <a:pt x="3062" y="11146"/>
                    <a:pt x="3191" y="11136"/>
                    <a:pt x="3331" y="11131"/>
                  </a:cubicBezTo>
                  <a:cubicBezTo>
                    <a:pt x="3354" y="11131"/>
                    <a:pt x="3377" y="11131"/>
                    <a:pt x="3400" y="11131"/>
                  </a:cubicBezTo>
                  <a:cubicBezTo>
                    <a:pt x="3516" y="11131"/>
                    <a:pt x="3636" y="11136"/>
                    <a:pt x="3764" y="11141"/>
                  </a:cubicBezTo>
                  <a:lnTo>
                    <a:pt x="3786" y="11141"/>
                  </a:lnTo>
                  <a:cubicBezTo>
                    <a:pt x="3891" y="11146"/>
                    <a:pt x="4008" y="11153"/>
                    <a:pt x="4136" y="11153"/>
                  </a:cubicBezTo>
                  <a:cubicBezTo>
                    <a:pt x="4206" y="11153"/>
                    <a:pt x="4277" y="11153"/>
                    <a:pt x="4347" y="11148"/>
                  </a:cubicBezTo>
                  <a:cubicBezTo>
                    <a:pt x="4429" y="11142"/>
                    <a:pt x="4566" y="11130"/>
                    <a:pt x="4741" y="11114"/>
                  </a:cubicBezTo>
                  <a:cubicBezTo>
                    <a:pt x="4764" y="11114"/>
                    <a:pt x="4791" y="11109"/>
                    <a:pt x="4814" y="11109"/>
                  </a:cubicBezTo>
                  <a:cubicBezTo>
                    <a:pt x="4954" y="11109"/>
                    <a:pt x="5069" y="11147"/>
                    <a:pt x="5127" y="11207"/>
                  </a:cubicBezTo>
                  <a:cubicBezTo>
                    <a:pt x="5186" y="11271"/>
                    <a:pt x="5243" y="11331"/>
                    <a:pt x="5313" y="11395"/>
                  </a:cubicBezTo>
                  <a:cubicBezTo>
                    <a:pt x="5348" y="11433"/>
                    <a:pt x="5359" y="11480"/>
                    <a:pt x="5324" y="11518"/>
                  </a:cubicBezTo>
                  <a:cubicBezTo>
                    <a:pt x="5278" y="11572"/>
                    <a:pt x="5186" y="11610"/>
                    <a:pt x="5069" y="11621"/>
                  </a:cubicBezTo>
                  <a:cubicBezTo>
                    <a:pt x="5046" y="11621"/>
                    <a:pt x="5022" y="11626"/>
                    <a:pt x="5011" y="11626"/>
                  </a:cubicBezTo>
                  <a:cubicBezTo>
                    <a:pt x="4812" y="11647"/>
                    <a:pt x="4624" y="11680"/>
                    <a:pt x="4449" y="11723"/>
                  </a:cubicBezTo>
                  <a:cubicBezTo>
                    <a:pt x="4100" y="11815"/>
                    <a:pt x="3846" y="11945"/>
                    <a:pt x="3648" y="12064"/>
                  </a:cubicBezTo>
                  <a:cubicBezTo>
                    <a:pt x="3613" y="12085"/>
                    <a:pt x="3600" y="12106"/>
                    <a:pt x="3600" y="12128"/>
                  </a:cubicBezTo>
                  <a:cubicBezTo>
                    <a:pt x="3612" y="12149"/>
                    <a:pt x="3635" y="12170"/>
                    <a:pt x="3670" y="12187"/>
                  </a:cubicBezTo>
                  <a:cubicBezTo>
                    <a:pt x="3705" y="12197"/>
                    <a:pt x="3739" y="12203"/>
                    <a:pt x="3786" y="12203"/>
                  </a:cubicBezTo>
                  <a:cubicBezTo>
                    <a:pt x="3833" y="12203"/>
                    <a:pt x="3878" y="12192"/>
                    <a:pt x="3925" y="12181"/>
                  </a:cubicBezTo>
                  <a:cubicBezTo>
                    <a:pt x="4216" y="12063"/>
                    <a:pt x="4449" y="11994"/>
                    <a:pt x="4683" y="11956"/>
                  </a:cubicBezTo>
                  <a:cubicBezTo>
                    <a:pt x="4811" y="11934"/>
                    <a:pt x="4940" y="11923"/>
                    <a:pt x="5080" y="11917"/>
                  </a:cubicBezTo>
                  <a:cubicBezTo>
                    <a:pt x="5092" y="11917"/>
                    <a:pt x="5116" y="11917"/>
                    <a:pt x="5127" y="11917"/>
                  </a:cubicBezTo>
                  <a:cubicBezTo>
                    <a:pt x="5256" y="11917"/>
                    <a:pt x="5385" y="11923"/>
                    <a:pt x="5525" y="11934"/>
                  </a:cubicBezTo>
                  <a:cubicBezTo>
                    <a:pt x="5560" y="11934"/>
                    <a:pt x="5606" y="11939"/>
                    <a:pt x="5641" y="11939"/>
                  </a:cubicBezTo>
                  <a:cubicBezTo>
                    <a:pt x="5758" y="11944"/>
                    <a:pt x="5850" y="11976"/>
                    <a:pt x="5896" y="12025"/>
                  </a:cubicBezTo>
                  <a:cubicBezTo>
                    <a:pt x="5955" y="12090"/>
                    <a:pt x="6014" y="12154"/>
                    <a:pt x="6060" y="12219"/>
                  </a:cubicBezTo>
                  <a:cubicBezTo>
                    <a:pt x="6107" y="12278"/>
                    <a:pt x="6060" y="12349"/>
                    <a:pt x="5944" y="12387"/>
                  </a:cubicBezTo>
                  <a:cubicBezTo>
                    <a:pt x="5897" y="12403"/>
                    <a:pt x="5837" y="12413"/>
                    <a:pt x="5791" y="12424"/>
                  </a:cubicBezTo>
                  <a:cubicBezTo>
                    <a:pt x="5686" y="12445"/>
                    <a:pt x="5569" y="12462"/>
                    <a:pt x="5441" y="12468"/>
                  </a:cubicBezTo>
                  <a:cubicBezTo>
                    <a:pt x="5394" y="12468"/>
                    <a:pt x="5361" y="12468"/>
                    <a:pt x="5302" y="12468"/>
                  </a:cubicBezTo>
                  <a:cubicBezTo>
                    <a:pt x="5209" y="12468"/>
                    <a:pt x="5117" y="12466"/>
                    <a:pt x="4989" y="12461"/>
                  </a:cubicBezTo>
                  <a:cubicBezTo>
                    <a:pt x="4896" y="12461"/>
                    <a:pt x="4788" y="12456"/>
                    <a:pt x="4683" y="12456"/>
                  </a:cubicBezTo>
                  <a:cubicBezTo>
                    <a:pt x="4589" y="12456"/>
                    <a:pt x="4509" y="12456"/>
                    <a:pt x="4439" y="12461"/>
                  </a:cubicBezTo>
                  <a:cubicBezTo>
                    <a:pt x="4240" y="12472"/>
                    <a:pt x="4041" y="12494"/>
                    <a:pt x="3866" y="12532"/>
                  </a:cubicBezTo>
                  <a:cubicBezTo>
                    <a:pt x="3505" y="12602"/>
                    <a:pt x="3215" y="12704"/>
                    <a:pt x="2959" y="12796"/>
                  </a:cubicBezTo>
                  <a:cubicBezTo>
                    <a:pt x="2912" y="12812"/>
                    <a:pt x="2890" y="12833"/>
                    <a:pt x="2890" y="12860"/>
                  </a:cubicBezTo>
                  <a:cubicBezTo>
                    <a:pt x="2890" y="12882"/>
                    <a:pt x="2913" y="12903"/>
                    <a:pt x="2948" y="12914"/>
                  </a:cubicBezTo>
                  <a:cubicBezTo>
                    <a:pt x="2983" y="12925"/>
                    <a:pt x="3029" y="12936"/>
                    <a:pt x="3075" y="12936"/>
                  </a:cubicBezTo>
                  <a:cubicBezTo>
                    <a:pt x="3110" y="12936"/>
                    <a:pt x="3157" y="12930"/>
                    <a:pt x="3192" y="12919"/>
                  </a:cubicBezTo>
                  <a:cubicBezTo>
                    <a:pt x="3449" y="12854"/>
                    <a:pt x="3739" y="12784"/>
                    <a:pt x="4030" y="12757"/>
                  </a:cubicBezTo>
                  <a:cubicBezTo>
                    <a:pt x="4124" y="12747"/>
                    <a:pt x="4218" y="12747"/>
                    <a:pt x="4311" y="12747"/>
                  </a:cubicBezTo>
                  <a:cubicBezTo>
                    <a:pt x="4358" y="12747"/>
                    <a:pt x="4392" y="12747"/>
                    <a:pt x="4439" y="12752"/>
                  </a:cubicBezTo>
                  <a:cubicBezTo>
                    <a:pt x="4567" y="12758"/>
                    <a:pt x="4709" y="12774"/>
                    <a:pt x="4872" y="12796"/>
                  </a:cubicBezTo>
                  <a:lnTo>
                    <a:pt x="4963" y="12806"/>
                  </a:lnTo>
                  <a:cubicBezTo>
                    <a:pt x="5103" y="12822"/>
                    <a:pt x="5256" y="12844"/>
                    <a:pt x="5419" y="12855"/>
                  </a:cubicBezTo>
                  <a:cubicBezTo>
                    <a:pt x="5536" y="12866"/>
                    <a:pt x="5663" y="12872"/>
                    <a:pt x="5780" y="12872"/>
                  </a:cubicBezTo>
                  <a:cubicBezTo>
                    <a:pt x="5873" y="12872"/>
                    <a:pt x="5968" y="12865"/>
                    <a:pt x="6049" y="12860"/>
                  </a:cubicBezTo>
                  <a:cubicBezTo>
                    <a:pt x="6119" y="12855"/>
                    <a:pt x="6176" y="12850"/>
                    <a:pt x="6246" y="12845"/>
                  </a:cubicBezTo>
                  <a:cubicBezTo>
                    <a:pt x="6258" y="12845"/>
                    <a:pt x="6281" y="12838"/>
                    <a:pt x="6305" y="12838"/>
                  </a:cubicBezTo>
                  <a:cubicBezTo>
                    <a:pt x="6410" y="12838"/>
                    <a:pt x="6504" y="12877"/>
                    <a:pt x="6527" y="12926"/>
                  </a:cubicBezTo>
                  <a:cubicBezTo>
                    <a:pt x="6609" y="13103"/>
                    <a:pt x="6654" y="13275"/>
                    <a:pt x="6665" y="13448"/>
                  </a:cubicBezTo>
                  <a:cubicBezTo>
                    <a:pt x="6665" y="13475"/>
                    <a:pt x="6642" y="13507"/>
                    <a:pt x="6607" y="13528"/>
                  </a:cubicBezTo>
                  <a:cubicBezTo>
                    <a:pt x="6560" y="13550"/>
                    <a:pt x="6505" y="13560"/>
                    <a:pt x="6447" y="13565"/>
                  </a:cubicBezTo>
                  <a:cubicBezTo>
                    <a:pt x="6412" y="13565"/>
                    <a:pt x="6375" y="13565"/>
                    <a:pt x="6352" y="13565"/>
                  </a:cubicBezTo>
                  <a:cubicBezTo>
                    <a:pt x="6340" y="13565"/>
                    <a:pt x="6315" y="13565"/>
                    <a:pt x="6315" y="13565"/>
                  </a:cubicBezTo>
                  <a:cubicBezTo>
                    <a:pt x="6187" y="13555"/>
                    <a:pt x="6059" y="13528"/>
                    <a:pt x="5907" y="13507"/>
                  </a:cubicBezTo>
                  <a:lnTo>
                    <a:pt x="5896" y="13507"/>
                  </a:lnTo>
                  <a:cubicBezTo>
                    <a:pt x="5733" y="13480"/>
                    <a:pt x="5548" y="13454"/>
                    <a:pt x="5350" y="13437"/>
                  </a:cubicBezTo>
                  <a:cubicBezTo>
                    <a:pt x="5233" y="13427"/>
                    <a:pt x="5105" y="13421"/>
                    <a:pt x="4989" y="13421"/>
                  </a:cubicBezTo>
                  <a:cubicBezTo>
                    <a:pt x="4907" y="13421"/>
                    <a:pt x="4823" y="13420"/>
                    <a:pt x="4741" y="13426"/>
                  </a:cubicBezTo>
                  <a:cubicBezTo>
                    <a:pt x="4379" y="13447"/>
                    <a:pt x="4078" y="13490"/>
                    <a:pt x="3775" y="13539"/>
                  </a:cubicBezTo>
                  <a:lnTo>
                    <a:pt x="3706" y="13550"/>
                  </a:lnTo>
                  <a:cubicBezTo>
                    <a:pt x="3636" y="13561"/>
                    <a:pt x="3576" y="13587"/>
                    <a:pt x="3553" y="13619"/>
                  </a:cubicBezTo>
                  <a:cubicBezTo>
                    <a:pt x="3530" y="13646"/>
                    <a:pt x="3543" y="13680"/>
                    <a:pt x="3589" y="13707"/>
                  </a:cubicBezTo>
                  <a:cubicBezTo>
                    <a:pt x="3636" y="13739"/>
                    <a:pt x="3715" y="13754"/>
                    <a:pt x="3808" y="13754"/>
                  </a:cubicBezTo>
                  <a:cubicBezTo>
                    <a:pt x="3831" y="13754"/>
                    <a:pt x="3843" y="13754"/>
                    <a:pt x="3866" y="13754"/>
                  </a:cubicBezTo>
                  <a:cubicBezTo>
                    <a:pt x="4088" y="13732"/>
                    <a:pt x="4358" y="13717"/>
                    <a:pt x="4603" y="13717"/>
                  </a:cubicBezTo>
                  <a:cubicBezTo>
                    <a:pt x="4661" y="13717"/>
                    <a:pt x="4708" y="13717"/>
                    <a:pt x="4767" y="13722"/>
                  </a:cubicBezTo>
                  <a:cubicBezTo>
                    <a:pt x="4895" y="13727"/>
                    <a:pt x="5022" y="13744"/>
                    <a:pt x="5138" y="13766"/>
                  </a:cubicBezTo>
                  <a:cubicBezTo>
                    <a:pt x="5255" y="13787"/>
                    <a:pt x="5374" y="13819"/>
                    <a:pt x="5514" y="13862"/>
                  </a:cubicBezTo>
                  <a:lnTo>
                    <a:pt x="5572" y="13879"/>
                  </a:lnTo>
                  <a:cubicBezTo>
                    <a:pt x="5700" y="13916"/>
                    <a:pt x="5840" y="13959"/>
                    <a:pt x="5991" y="13996"/>
                  </a:cubicBezTo>
                  <a:cubicBezTo>
                    <a:pt x="6096" y="14023"/>
                    <a:pt x="6294" y="14051"/>
                    <a:pt x="6399" y="14067"/>
                  </a:cubicBezTo>
                  <a:cubicBezTo>
                    <a:pt x="6516" y="14083"/>
                    <a:pt x="6598" y="14143"/>
                    <a:pt x="6574" y="14197"/>
                  </a:cubicBezTo>
                  <a:cubicBezTo>
                    <a:pt x="6551" y="14256"/>
                    <a:pt x="6528" y="14309"/>
                    <a:pt x="6505" y="14369"/>
                  </a:cubicBezTo>
                  <a:cubicBezTo>
                    <a:pt x="6482" y="14422"/>
                    <a:pt x="6399" y="14467"/>
                    <a:pt x="6283" y="14488"/>
                  </a:cubicBezTo>
                  <a:lnTo>
                    <a:pt x="6199" y="14503"/>
                  </a:lnTo>
                  <a:cubicBezTo>
                    <a:pt x="6047" y="14530"/>
                    <a:pt x="5934" y="14551"/>
                    <a:pt x="5805" y="14562"/>
                  </a:cubicBezTo>
                  <a:cubicBezTo>
                    <a:pt x="5724" y="14568"/>
                    <a:pt x="5628" y="14574"/>
                    <a:pt x="5546" y="14574"/>
                  </a:cubicBezTo>
                  <a:cubicBezTo>
                    <a:pt x="5511" y="14574"/>
                    <a:pt x="5465" y="14574"/>
                    <a:pt x="5430" y="14574"/>
                  </a:cubicBezTo>
                  <a:cubicBezTo>
                    <a:pt x="5138" y="14563"/>
                    <a:pt x="4834" y="14515"/>
                    <a:pt x="4566" y="14466"/>
                  </a:cubicBezTo>
                  <a:cubicBezTo>
                    <a:pt x="4531" y="14461"/>
                    <a:pt x="4499" y="14454"/>
                    <a:pt x="4464" y="14454"/>
                  </a:cubicBezTo>
                  <a:cubicBezTo>
                    <a:pt x="4394" y="14454"/>
                    <a:pt x="4321" y="14466"/>
                    <a:pt x="4275" y="14493"/>
                  </a:cubicBezTo>
                  <a:cubicBezTo>
                    <a:pt x="4228" y="14515"/>
                    <a:pt x="4219" y="14542"/>
                    <a:pt x="4231" y="14574"/>
                  </a:cubicBezTo>
                  <a:cubicBezTo>
                    <a:pt x="4242" y="14606"/>
                    <a:pt x="4288" y="14633"/>
                    <a:pt x="4358" y="14655"/>
                  </a:cubicBezTo>
                  <a:cubicBezTo>
                    <a:pt x="4662" y="14730"/>
                    <a:pt x="4976" y="14805"/>
                    <a:pt x="5350" y="14848"/>
                  </a:cubicBezTo>
                  <a:cubicBezTo>
                    <a:pt x="5431" y="14859"/>
                    <a:pt x="5618" y="14875"/>
                    <a:pt x="5816" y="14885"/>
                  </a:cubicBezTo>
                  <a:cubicBezTo>
                    <a:pt x="5979" y="14896"/>
                    <a:pt x="6082" y="14972"/>
                    <a:pt x="6024" y="15047"/>
                  </a:cubicBezTo>
                  <a:cubicBezTo>
                    <a:pt x="5919" y="15176"/>
                    <a:pt x="5814" y="15307"/>
                    <a:pt x="5732" y="15377"/>
                  </a:cubicBezTo>
                  <a:cubicBezTo>
                    <a:pt x="5686" y="15420"/>
                    <a:pt x="5607" y="15446"/>
                    <a:pt x="5514" y="15451"/>
                  </a:cubicBezTo>
                  <a:cubicBezTo>
                    <a:pt x="5467" y="15451"/>
                    <a:pt x="5429" y="15446"/>
                    <a:pt x="5382" y="15441"/>
                  </a:cubicBezTo>
                  <a:cubicBezTo>
                    <a:pt x="5231" y="15403"/>
                    <a:pt x="5092" y="15376"/>
                    <a:pt x="5022" y="15360"/>
                  </a:cubicBezTo>
                  <a:cubicBezTo>
                    <a:pt x="4835" y="15328"/>
                    <a:pt x="4637" y="15307"/>
                    <a:pt x="4439" y="15296"/>
                  </a:cubicBezTo>
                  <a:cubicBezTo>
                    <a:pt x="4380" y="15296"/>
                    <a:pt x="4312" y="15290"/>
                    <a:pt x="4242" y="15290"/>
                  </a:cubicBezTo>
                  <a:cubicBezTo>
                    <a:pt x="4137" y="15290"/>
                    <a:pt x="4043" y="15291"/>
                    <a:pt x="3950" y="15296"/>
                  </a:cubicBezTo>
                  <a:lnTo>
                    <a:pt x="3939" y="15296"/>
                  </a:lnTo>
                  <a:cubicBezTo>
                    <a:pt x="3858" y="15296"/>
                    <a:pt x="3773" y="15301"/>
                    <a:pt x="3691" y="15301"/>
                  </a:cubicBezTo>
                  <a:cubicBezTo>
                    <a:pt x="3633" y="15301"/>
                    <a:pt x="3589" y="15302"/>
                    <a:pt x="3542" y="15296"/>
                  </a:cubicBezTo>
                  <a:cubicBezTo>
                    <a:pt x="3414" y="15291"/>
                    <a:pt x="3295" y="15274"/>
                    <a:pt x="3167" y="15253"/>
                  </a:cubicBezTo>
                  <a:cubicBezTo>
                    <a:pt x="2887" y="15199"/>
                    <a:pt x="2610" y="15096"/>
                    <a:pt x="2423" y="15020"/>
                  </a:cubicBezTo>
                  <a:cubicBezTo>
                    <a:pt x="2388" y="15004"/>
                    <a:pt x="2328" y="15000"/>
                    <a:pt x="2281" y="15000"/>
                  </a:cubicBezTo>
                  <a:cubicBezTo>
                    <a:pt x="2246" y="15000"/>
                    <a:pt x="2213" y="15004"/>
                    <a:pt x="2190" y="15015"/>
                  </a:cubicBezTo>
                  <a:cubicBezTo>
                    <a:pt x="2155" y="15026"/>
                    <a:pt x="2132" y="15042"/>
                    <a:pt x="2132" y="15064"/>
                  </a:cubicBezTo>
                  <a:cubicBezTo>
                    <a:pt x="2132" y="15085"/>
                    <a:pt x="2143" y="15113"/>
                    <a:pt x="2190" y="15135"/>
                  </a:cubicBezTo>
                  <a:cubicBezTo>
                    <a:pt x="2411" y="15248"/>
                    <a:pt x="2665" y="15366"/>
                    <a:pt x="2992" y="15463"/>
                  </a:cubicBezTo>
                  <a:cubicBezTo>
                    <a:pt x="3155" y="15511"/>
                    <a:pt x="3330" y="15549"/>
                    <a:pt x="3516" y="15571"/>
                  </a:cubicBezTo>
                  <a:cubicBezTo>
                    <a:pt x="3691" y="15592"/>
                    <a:pt x="3844" y="15603"/>
                    <a:pt x="4019" y="15620"/>
                  </a:cubicBezTo>
                  <a:cubicBezTo>
                    <a:pt x="4171" y="15630"/>
                    <a:pt x="4311" y="15640"/>
                    <a:pt x="4428" y="15657"/>
                  </a:cubicBezTo>
                  <a:cubicBezTo>
                    <a:pt x="4544" y="15673"/>
                    <a:pt x="4651" y="15695"/>
                    <a:pt x="4756" y="15727"/>
                  </a:cubicBezTo>
                  <a:cubicBezTo>
                    <a:pt x="4791" y="15738"/>
                    <a:pt x="4826" y="15748"/>
                    <a:pt x="4872" y="15764"/>
                  </a:cubicBezTo>
                  <a:cubicBezTo>
                    <a:pt x="5059" y="15834"/>
                    <a:pt x="5117" y="15959"/>
                    <a:pt x="4989" y="16056"/>
                  </a:cubicBezTo>
                  <a:cubicBezTo>
                    <a:pt x="4931" y="16104"/>
                    <a:pt x="4858" y="16152"/>
                    <a:pt x="4799" y="16200"/>
                  </a:cubicBezTo>
                  <a:cubicBezTo>
                    <a:pt x="4659" y="16308"/>
                    <a:pt x="4533" y="16422"/>
                    <a:pt x="4417" y="16535"/>
                  </a:cubicBezTo>
                  <a:cubicBezTo>
                    <a:pt x="4347" y="16606"/>
                    <a:pt x="4205" y="16648"/>
                    <a:pt x="4041" y="16653"/>
                  </a:cubicBezTo>
                  <a:cubicBezTo>
                    <a:pt x="3983" y="16653"/>
                    <a:pt x="3928" y="16653"/>
                    <a:pt x="3881" y="16653"/>
                  </a:cubicBezTo>
                  <a:cubicBezTo>
                    <a:pt x="3834" y="16653"/>
                    <a:pt x="3809" y="16653"/>
                    <a:pt x="3797" y="16653"/>
                  </a:cubicBezTo>
                  <a:cubicBezTo>
                    <a:pt x="3669" y="16643"/>
                    <a:pt x="3552" y="16626"/>
                    <a:pt x="3447" y="16605"/>
                  </a:cubicBezTo>
                  <a:cubicBezTo>
                    <a:pt x="3342" y="16583"/>
                    <a:pt x="3227" y="16546"/>
                    <a:pt x="3075" y="16492"/>
                  </a:cubicBezTo>
                  <a:cubicBezTo>
                    <a:pt x="3040" y="16481"/>
                    <a:pt x="3005" y="16471"/>
                    <a:pt x="2970" y="16455"/>
                  </a:cubicBezTo>
                  <a:cubicBezTo>
                    <a:pt x="2865" y="16417"/>
                    <a:pt x="2747" y="16372"/>
                    <a:pt x="2631" y="16340"/>
                  </a:cubicBezTo>
                  <a:cubicBezTo>
                    <a:pt x="2456" y="16286"/>
                    <a:pt x="2259" y="16249"/>
                    <a:pt x="2084" y="16232"/>
                  </a:cubicBezTo>
                  <a:cubicBezTo>
                    <a:pt x="1968" y="16222"/>
                    <a:pt x="1852" y="16217"/>
                    <a:pt x="1723" y="16217"/>
                  </a:cubicBezTo>
                  <a:cubicBezTo>
                    <a:pt x="1653" y="16217"/>
                    <a:pt x="1571" y="16217"/>
                    <a:pt x="1501" y="16222"/>
                  </a:cubicBezTo>
                  <a:cubicBezTo>
                    <a:pt x="1326" y="16233"/>
                    <a:pt x="1150" y="16254"/>
                    <a:pt x="940" y="16286"/>
                  </a:cubicBezTo>
                  <a:cubicBezTo>
                    <a:pt x="835" y="16302"/>
                    <a:pt x="767" y="16362"/>
                    <a:pt x="790" y="16416"/>
                  </a:cubicBezTo>
                  <a:cubicBezTo>
                    <a:pt x="802" y="16464"/>
                    <a:pt x="883" y="16497"/>
                    <a:pt x="976" y="16497"/>
                  </a:cubicBezTo>
                  <a:cubicBezTo>
                    <a:pt x="988" y="16497"/>
                    <a:pt x="997" y="16497"/>
                    <a:pt x="1009" y="16497"/>
                  </a:cubicBezTo>
                  <a:cubicBezTo>
                    <a:pt x="1149" y="16486"/>
                    <a:pt x="1289" y="16475"/>
                    <a:pt x="1417" y="16475"/>
                  </a:cubicBezTo>
                  <a:cubicBezTo>
                    <a:pt x="1592" y="16475"/>
                    <a:pt x="1758" y="16487"/>
                    <a:pt x="1909" y="16514"/>
                  </a:cubicBezTo>
                  <a:cubicBezTo>
                    <a:pt x="2026" y="16535"/>
                    <a:pt x="2142" y="16566"/>
                    <a:pt x="2259" y="16610"/>
                  </a:cubicBezTo>
                  <a:cubicBezTo>
                    <a:pt x="2341" y="16642"/>
                    <a:pt x="2433" y="16680"/>
                    <a:pt x="2514" y="16717"/>
                  </a:cubicBezTo>
                  <a:lnTo>
                    <a:pt x="2598" y="16756"/>
                  </a:lnTo>
                  <a:cubicBezTo>
                    <a:pt x="2715" y="16805"/>
                    <a:pt x="2863" y="16869"/>
                    <a:pt x="3050" y="16918"/>
                  </a:cubicBezTo>
                  <a:cubicBezTo>
                    <a:pt x="3225" y="16966"/>
                    <a:pt x="3438" y="16997"/>
                    <a:pt x="3648" y="17014"/>
                  </a:cubicBezTo>
                  <a:cubicBezTo>
                    <a:pt x="3683" y="17014"/>
                    <a:pt x="3704" y="17020"/>
                    <a:pt x="3739" y="17020"/>
                  </a:cubicBezTo>
                  <a:cubicBezTo>
                    <a:pt x="3820" y="17026"/>
                    <a:pt x="3893" y="17047"/>
                    <a:pt x="3939" y="17074"/>
                  </a:cubicBezTo>
                  <a:cubicBezTo>
                    <a:pt x="3986" y="17107"/>
                    <a:pt x="4009" y="17144"/>
                    <a:pt x="3998" y="17182"/>
                  </a:cubicBezTo>
                  <a:cubicBezTo>
                    <a:pt x="3951" y="17317"/>
                    <a:pt x="3928" y="17451"/>
                    <a:pt x="3939" y="17586"/>
                  </a:cubicBezTo>
                  <a:cubicBezTo>
                    <a:pt x="3939" y="17624"/>
                    <a:pt x="3916" y="17656"/>
                    <a:pt x="3881" y="17672"/>
                  </a:cubicBezTo>
                  <a:cubicBezTo>
                    <a:pt x="3846" y="17688"/>
                    <a:pt x="3808" y="17694"/>
                    <a:pt x="3750" y="17694"/>
                  </a:cubicBezTo>
                  <a:cubicBezTo>
                    <a:pt x="3715" y="17694"/>
                    <a:pt x="3668" y="17687"/>
                    <a:pt x="3633" y="17682"/>
                  </a:cubicBezTo>
                  <a:lnTo>
                    <a:pt x="3622" y="17682"/>
                  </a:lnTo>
                  <a:cubicBezTo>
                    <a:pt x="3575" y="17677"/>
                    <a:pt x="3541" y="17666"/>
                    <a:pt x="3495" y="17660"/>
                  </a:cubicBezTo>
                  <a:cubicBezTo>
                    <a:pt x="3378" y="17639"/>
                    <a:pt x="3248" y="17612"/>
                    <a:pt x="3108" y="17596"/>
                  </a:cubicBezTo>
                  <a:cubicBezTo>
                    <a:pt x="2933" y="17575"/>
                    <a:pt x="2772" y="17559"/>
                    <a:pt x="2609" y="17559"/>
                  </a:cubicBezTo>
                  <a:cubicBezTo>
                    <a:pt x="2574" y="17559"/>
                    <a:pt x="2549" y="17559"/>
                    <a:pt x="2514" y="17559"/>
                  </a:cubicBezTo>
                  <a:cubicBezTo>
                    <a:pt x="2328" y="17565"/>
                    <a:pt x="2129" y="17585"/>
                    <a:pt x="1942" y="17623"/>
                  </a:cubicBezTo>
                  <a:cubicBezTo>
                    <a:pt x="1779" y="17655"/>
                    <a:pt x="1618" y="17704"/>
                    <a:pt x="1443" y="17763"/>
                  </a:cubicBezTo>
                  <a:cubicBezTo>
                    <a:pt x="1361" y="17795"/>
                    <a:pt x="1327" y="17855"/>
                    <a:pt x="1373" y="17909"/>
                  </a:cubicBezTo>
                  <a:cubicBezTo>
                    <a:pt x="1408" y="17947"/>
                    <a:pt x="1478" y="17968"/>
                    <a:pt x="1548" y="17968"/>
                  </a:cubicBezTo>
                  <a:cubicBezTo>
                    <a:pt x="1572" y="17968"/>
                    <a:pt x="1605" y="17962"/>
                    <a:pt x="1629" y="17957"/>
                  </a:cubicBezTo>
                  <a:cubicBezTo>
                    <a:pt x="1908" y="17886"/>
                    <a:pt x="2175" y="17849"/>
                    <a:pt x="2408" y="17849"/>
                  </a:cubicBezTo>
                  <a:cubicBezTo>
                    <a:pt x="2432" y="17849"/>
                    <a:pt x="2469" y="17849"/>
                    <a:pt x="2492" y="17849"/>
                  </a:cubicBezTo>
                  <a:cubicBezTo>
                    <a:pt x="2621" y="17854"/>
                    <a:pt x="2750" y="17871"/>
                    <a:pt x="2890" y="17898"/>
                  </a:cubicBezTo>
                  <a:cubicBezTo>
                    <a:pt x="2971" y="17914"/>
                    <a:pt x="3063" y="17935"/>
                    <a:pt x="3145" y="17957"/>
                  </a:cubicBezTo>
                  <a:cubicBezTo>
                    <a:pt x="3191" y="17967"/>
                    <a:pt x="3250" y="17984"/>
                    <a:pt x="3309" y="17995"/>
                  </a:cubicBezTo>
                  <a:cubicBezTo>
                    <a:pt x="3460" y="18028"/>
                    <a:pt x="3635" y="18065"/>
                    <a:pt x="3844" y="18086"/>
                  </a:cubicBezTo>
                  <a:cubicBezTo>
                    <a:pt x="3868" y="18086"/>
                    <a:pt x="3879" y="18091"/>
                    <a:pt x="3903" y="18091"/>
                  </a:cubicBezTo>
                  <a:cubicBezTo>
                    <a:pt x="4008" y="18102"/>
                    <a:pt x="4102" y="18140"/>
                    <a:pt x="4125" y="18189"/>
                  </a:cubicBezTo>
                  <a:cubicBezTo>
                    <a:pt x="4148" y="18221"/>
                    <a:pt x="4160" y="18253"/>
                    <a:pt x="4183" y="18280"/>
                  </a:cubicBezTo>
                  <a:cubicBezTo>
                    <a:pt x="4218" y="18328"/>
                    <a:pt x="4172" y="18383"/>
                    <a:pt x="4067" y="18404"/>
                  </a:cubicBezTo>
                  <a:lnTo>
                    <a:pt x="4056" y="18404"/>
                  </a:lnTo>
                  <a:cubicBezTo>
                    <a:pt x="3858" y="18447"/>
                    <a:pt x="3668" y="18501"/>
                    <a:pt x="3516" y="18566"/>
                  </a:cubicBezTo>
                  <a:cubicBezTo>
                    <a:pt x="3365" y="18631"/>
                    <a:pt x="3249" y="18707"/>
                    <a:pt x="3156" y="18771"/>
                  </a:cubicBezTo>
                  <a:cubicBezTo>
                    <a:pt x="3121" y="18793"/>
                    <a:pt x="3100" y="18814"/>
                    <a:pt x="3065" y="18835"/>
                  </a:cubicBezTo>
                  <a:cubicBezTo>
                    <a:pt x="3006" y="18878"/>
                    <a:pt x="2948" y="18916"/>
                    <a:pt x="2890" y="18948"/>
                  </a:cubicBezTo>
                  <a:cubicBezTo>
                    <a:pt x="2796" y="19002"/>
                    <a:pt x="2700" y="19046"/>
                    <a:pt x="2583" y="19078"/>
                  </a:cubicBezTo>
                  <a:cubicBezTo>
                    <a:pt x="2362" y="19148"/>
                    <a:pt x="2073" y="19185"/>
                    <a:pt x="1723" y="19191"/>
                  </a:cubicBezTo>
                  <a:cubicBezTo>
                    <a:pt x="1677" y="19191"/>
                    <a:pt x="1627" y="19201"/>
                    <a:pt x="1592" y="19218"/>
                  </a:cubicBezTo>
                  <a:cubicBezTo>
                    <a:pt x="1557" y="19239"/>
                    <a:pt x="1537" y="19266"/>
                    <a:pt x="1548" y="19293"/>
                  </a:cubicBezTo>
                  <a:cubicBezTo>
                    <a:pt x="1560" y="19347"/>
                    <a:pt x="1651" y="19401"/>
                    <a:pt x="1756" y="19406"/>
                  </a:cubicBezTo>
                  <a:cubicBezTo>
                    <a:pt x="1884" y="19417"/>
                    <a:pt x="2015" y="19418"/>
                    <a:pt x="2132" y="19418"/>
                  </a:cubicBezTo>
                  <a:cubicBezTo>
                    <a:pt x="2423" y="19418"/>
                    <a:pt x="2678" y="19391"/>
                    <a:pt x="2911" y="19342"/>
                  </a:cubicBezTo>
                  <a:cubicBezTo>
                    <a:pt x="3086" y="19304"/>
                    <a:pt x="3237" y="19251"/>
                    <a:pt x="3389" y="19175"/>
                  </a:cubicBezTo>
                  <a:cubicBezTo>
                    <a:pt x="3494" y="19127"/>
                    <a:pt x="3577" y="19077"/>
                    <a:pt x="3659" y="19029"/>
                  </a:cubicBezTo>
                  <a:cubicBezTo>
                    <a:pt x="3682" y="19013"/>
                    <a:pt x="3715" y="18996"/>
                    <a:pt x="3739" y="18980"/>
                  </a:cubicBezTo>
                  <a:cubicBezTo>
                    <a:pt x="3855" y="18910"/>
                    <a:pt x="3948" y="18868"/>
                    <a:pt x="4041" y="18835"/>
                  </a:cubicBezTo>
                  <a:cubicBezTo>
                    <a:pt x="4135" y="18798"/>
                    <a:pt x="4241" y="18771"/>
                    <a:pt x="4369" y="18750"/>
                  </a:cubicBezTo>
                  <a:cubicBezTo>
                    <a:pt x="4404" y="18744"/>
                    <a:pt x="4429" y="18738"/>
                    <a:pt x="4464" y="18738"/>
                  </a:cubicBezTo>
                  <a:cubicBezTo>
                    <a:pt x="4557" y="18738"/>
                    <a:pt x="4636" y="18761"/>
                    <a:pt x="4683" y="18798"/>
                  </a:cubicBezTo>
                  <a:cubicBezTo>
                    <a:pt x="4869" y="18944"/>
                    <a:pt x="5105" y="19078"/>
                    <a:pt x="5350" y="19207"/>
                  </a:cubicBezTo>
                  <a:cubicBezTo>
                    <a:pt x="5513" y="19288"/>
                    <a:pt x="5479" y="19438"/>
                    <a:pt x="4989" y="19541"/>
                  </a:cubicBezTo>
                  <a:cubicBezTo>
                    <a:pt x="4557" y="19632"/>
                    <a:pt x="4196" y="19714"/>
                    <a:pt x="3939" y="19859"/>
                  </a:cubicBezTo>
                  <a:cubicBezTo>
                    <a:pt x="3718" y="19988"/>
                    <a:pt x="3589" y="20149"/>
                    <a:pt x="3542" y="20354"/>
                  </a:cubicBezTo>
                  <a:cubicBezTo>
                    <a:pt x="3530" y="20403"/>
                    <a:pt x="3611" y="20457"/>
                    <a:pt x="3728" y="20474"/>
                  </a:cubicBezTo>
                  <a:cubicBezTo>
                    <a:pt x="3751" y="20479"/>
                    <a:pt x="3773" y="20479"/>
                    <a:pt x="3808" y="20479"/>
                  </a:cubicBezTo>
                  <a:cubicBezTo>
                    <a:pt x="3890" y="20479"/>
                    <a:pt x="3960" y="20457"/>
                    <a:pt x="3983" y="20420"/>
                  </a:cubicBezTo>
                  <a:cubicBezTo>
                    <a:pt x="4076" y="20263"/>
                    <a:pt x="4230" y="20139"/>
                    <a:pt x="4417" y="20053"/>
                  </a:cubicBezTo>
                  <a:cubicBezTo>
                    <a:pt x="4650" y="19950"/>
                    <a:pt x="4917" y="19918"/>
                    <a:pt x="5197" y="19869"/>
                  </a:cubicBezTo>
                  <a:cubicBezTo>
                    <a:pt x="5348" y="19842"/>
                    <a:pt x="5536" y="19810"/>
                    <a:pt x="5710" y="19756"/>
                  </a:cubicBezTo>
                  <a:cubicBezTo>
                    <a:pt x="5792" y="19735"/>
                    <a:pt x="5910" y="19687"/>
                    <a:pt x="6039" y="19639"/>
                  </a:cubicBezTo>
                  <a:cubicBezTo>
                    <a:pt x="6143" y="19595"/>
                    <a:pt x="6304" y="19590"/>
                    <a:pt x="6432" y="19633"/>
                  </a:cubicBezTo>
                  <a:cubicBezTo>
                    <a:pt x="6630" y="19698"/>
                    <a:pt x="6842" y="19752"/>
                    <a:pt x="7052" y="19800"/>
                  </a:cubicBezTo>
                  <a:cubicBezTo>
                    <a:pt x="7215" y="19838"/>
                    <a:pt x="7320" y="19913"/>
                    <a:pt x="7343" y="19994"/>
                  </a:cubicBezTo>
                  <a:cubicBezTo>
                    <a:pt x="7355" y="20015"/>
                    <a:pt x="7353" y="20031"/>
                    <a:pt x="7365" y="20053"/>
                  </a:cubicBezTo>
                  <a:cubicBezTo>
                    <a:pt x="7377" y="20107"/>
                    <a:pt x="7402" y="20156"/>
                    <a:pt x="7402" y="20204"/>
                  </a:cubicBezTo>
                  <a:cubicBezTo>
                    <a:pt x="7413" y="20274"/>
                    <a:pt x="7400" y="20334"/>
                    <a:pt x="7365" y="20393"/>
                  </a:cubicBezTo>
                  <a:cubicBezTo>
                    <a:pt x="7295" y="20511"/>
                    <a:pt x="7122" y="20630"/>
                    <a:pt x="6866" y="20743"/>
                  </a:cubicBezTo>
                  <a:cubicBezTo>
                    <a:pt x="6831" y="20759"/>
                    <a:pt x="6808" y="20780"/>
                    <a:pt x="6808" y="20802"/>
                  </a:cubicBezTo>
                  <a:cubicBezTo>
                    <a:pt x="6808" y="20829"/>
                    <a:pt x="6830" y="20851"/>
                    <a:pt x="6877" y="20873"/>
                  </a:cubicBezTo>
                  <a:cubicBezTo>
                    <a:pt x="6923" y="20894"/>
                    <a:pt x="6993" y="20910"/>
                    <a:pt x="7063" y="20910"/>
                  </a:cubicBezTo>
                  <a:cubicBezTo>
                    <a:pt x="7109" y="20910"/>
                    <a:pt x="7155" y="20904"/>
                    <a:pt x="7190" y="20893"/>
                  </a:cubicBezTo>
                  <a:cubicBezTo>
                    <a:pt x="7563" y="20780"/>
                    <a:pt x="7823" y="20646"/>
                    <a:pt x="7963" y="20501"/>
                  </a:cubicBezTo>
                  <a:cubicBezTo>
                    <a:pt x="8033" y="20420"/>
                    <a:pt x="8079" y="20328"/>
                    <a:pt x="8090" y="20231"/>
                  </a:cubicBezTo>
                  <a:cubicBezTo>
                    <a:pt x="8090" y="20220"/>
                    <a:pt x="8090" y="20198"/>
                    <a:pt x="8101" y="20160"/>
                  </a:cubicBezTo>
                  <a:cubicBezTo>
                    <a:pt x="8113" y="20090"/>
                    <a:pt x="8252" y="20037"/>
                    <a:pt x="8404" y="20048"/>
                  </a:cubicBezTo>
                  <a:cubicBezTo>
                    <a:pt x="8765" y="20075"/>
                    <a:pt x="9185" y="20101"/>
                    <a:pt x="9512" y="20107"/>
                  </a:cubicBezTo>
                  <a:cubicBezTo>
                    <a:pt x="9617" y="20107"/>
                    <a:pt x="9700" y="20144"/>
                    <a:pt x="9723" y="20192"/>
                  </a:cubicBezTo>
                  <a:cubicBezTo>
                    <a:pt x="9747" y="20252"/>
                    <a:pt x="9746" y="20307"/>
                    <a:pt x="9734" y="20366"/>
                  </a:cubicBezTo>
                  <a:cubicBezTo>
                    <a:pt x="9722" y="20420"/>
                    <a:pt x="9676" y="20484"/>
                    <a:pt x="9617" y="20559"/>
                  </a:cubicBezTo>
                  <a:cubicBezTo>
                    <a:pt x="9606" y="20576"/>
                    <a:pt x="9593" y="20592"/>
                    <a:pt x="9581" y="20608"/>
                  </a:cubicBezTo>
                  <a:cubicBezTo>
                    <a:pt x="9534" y="20668"/>
                    <a:pt x="9489" y="20732"/>
                    <a:pt x="9443" y="20802"/>
                  </a:cubicBezTo>
                  <a:cubicBezTo>
                    <a:pt x="9384" y="20899"/>
                    <a:pt x="9372" y="20990"/>
                    <a:pt x="9395" y="21076"/>
                  </a:cubicBezTo>
                  <a:cubicBezTo>
                    <a:pt x="9418" y="21163"/>
                    <a:pt x="9466" y="21249"/>
                    <a:pt x="9559" y="21336"/>
                  </a:cubicBezTo>
                  <a:cubicBezTo>
                    <a:pt x="9641" y="21411"/>
                    <a:pt x="9747" y="21486"/>
                    <a:pt x="9887" y="21561"/>
                  </a:cubicBezTo>
                  <a:cubicBezTo>
                    <a:pt x="9934" y="21583"/>
                    <a:pt x="10002" y="21600"/>
                    <a:pt x="10084" y="21600"/>
                  </a:cubicBezTo>
                  <a:cubicBezTo>
                    <a:pt x="10131" y="21600"/>
                    <a:pt x="10165" y="21594"/>
                    <a:pt x="10212" y="21588"/>
                  </a:cubicBezTo>
                  <a:cubicBezTo>
                    <a:pt x="10270" y="21577"/>
                    <a:pt x="10317" y="21556"/>
                    <a:pt x="10328" y="21529"/>
                  </a:cubicBezTo>
                  <a:cubicBezTo>
                    <a:pt x="10340" y="21508"/>
                    <a:pt x="10341" y="21487"/>
                    <a:pt x="10317" y="21465"/>
                  </a:cubicBezTo>
                  <a:cubicBezTo>
                    <a:pt x="10142" y="21325"/>
                    <a:pt x="10050" y="21190"/>
                    <a:pt x="10062" y="21066"/>
                  </a:cubicBezTo>
                  <a:cubicBezTo>
                    <a:pt x="10062" y="21007"/>
                    <a:pt x="10096" y="20947"/>
                    <a:pt x="10142" y="20883"/>
                  </a:cubicBezTo>
                  <a:cubicBezTo>
                    <a:pt x="10177" y="20834"/>
                    <a:pt x="10234" y="20786"/>
                    <a:pt x="10281" y="20738"/>
                  </a:cubicBezTo>
                  <a:cubicBezTo>
                    <a:pt x="10304" y="20722"/>
                    <a:pt x="10316" y="20706"/>
                    <a:pt x="10339" y="20684"/>
                  </a:cubicBezTo>
                  <a:cubicBezTo>
                    <a:pt x="10432" y="20592"/>
                    <a:pt x="10494" y="20510"/>
                    <a:pt x="10529" y="20435"/>
                  </a:cubicBezTo>
                  <a:cubicBezTo>
                    <a:pt x="10540" y="20403"/>
                    <a:pt x="10550" y="20334"/>
                    <a:pt x="10551" y="20253"/>
                  </a:cubicBezTo>
                  <a:cubicBezTo>
                    <a:pt x="10551" y="20156"/>
                    <a:pt x="10702" y="20070"/>
                    <a:pt x="10900" y="20043"/>
                  </a:cubicBezTo>
                  <a:cubicBezTo>
                    <a:pt x="11157" y="20010"/>
                    <a:pt x="11412" y="19972"/>
                    <a:pt x="11564" y="19945"/>
                  </a:cubicBezTo>
                  <a:cubicBezTo>
                    <a:pt x="11587" y="19940"/>
                    <a:pt x="11613" y="19940"/>
                    <a:pt x="11637" y="19940"/>
                  </a:cubicBezTo>
                  <a:cubicBezTo>
                    <a:pt x="11742" y="19940"/>
                    <a:pt x="11833" y="19977"/>
                    <a:pt x="11844" y="20026"/>
                  </a:cubicBezTo>
                  <a:cubicBezTo>
                    <a:pt x="11856" y="20069"/>
                    <a:pt x="11869" y="20107"/>
                    <a:pt x="11881" y="20128"/>
                  </a:cubicBezTo>
                  <a:cubicBezTo>
                    <a:pt x="11916" y="20225"/>
                    <a:pt x="11984" y="20317"/>
                    <a:pt x="12078" y="20393"/>
                  </a:cubicBezTo>
                  <a:cubicBezTo>
                    <a:pt x="12171" y="20468"/>
                    <a:pt x="12301" y="20539"/>
                    <a:pt x="12453" y="20603"/>
                  </a:cubicBezTo>
                  <a:cubicBezTo>
                    <a:pt x="12581" y="20657"/>
                    <a:pt x="12744" y="20705"/>
                    <a:pt x="12930" y="20748"/>
                  </a:cubicBezTo>
                  <a:cubicBezTo>
                    <a:pt x="12965" y="20753"/>
                    <a:pt x="13001" y="20758"/>
                    <a:pt x="13036" y="20758"/>
                  </a:cubicBezTo>
                  <a:cubicBezTo>
                    <a:pt x="13118" y="20758"/>
                    <a:pt x="13197" y="20743"/>
                    <a:pt x="13244" y="20716"/>
                  </a:cubicBezTo>
                  <a:cubicBezTo>
                    <a:pt x="13291" y="20695"/>
                    <a:pt x="13302" y="20667"/>
                    <a:pt x="13302" y="20640"/>
                  </a:cubicBezTo>
                  <a:cubicBezTo>
                    <a:pt x="13302" y="20619"/>
                    <a:pt x="13280" y="20597"/>
                    <a:pt x="13233" y="20586"/>
                  </a:cubicBezTo>
                  <a:cubicBezTo>
                    <a:pt x="12953" y="20489"/>
                    <a:pt x="12754" y="20376"/>
                    <a:pt x="12661" y="20268"/>
                  </a:cubicBezTo>
                  <a:cubicBezTo>
                    <a:pt x="12614" y="20214"/>
                    <a:pt x="12592" y="20149"/>
                    <a:pt x="12581" y="20085"/>
                  </a:cubicBezTo>
                  <a:cubicBezTo>
                    <a:pt x="12569" y="20031"/>
                    <a:pt x="12581" y="19977"/>
                    <a:pt x="12581" y="19923"/>
                  </a:cubicBezTo>
                  <a:lnTo>
                    <a:pt x="12581" y="19864"/>
                  </a:lnTo>
                  <a:cubicBezTo>
                    <a:pt x="12581" y="19853"/>
                    <a:pt x="12580" y="19843"/>
                    <a:pt x="12591" y="19832"/>
                  </a:cubicBezTo>
                  <a:cubicBezTo>
                    <a:pt x="12626" y="19757"/>
                    <a:pt x="12720" y="19687"/>
                    <a:pt x="12872" y="19639"/>
                  </a:cubicBezTo>
                  <a:cubicBezTo>
                    <a:pt x="13035" y="19590"/>
                    <a:pt x="13187" y="19531"/>
                    <a:pt x="13339" y="19477"/>
                  </a:cubicBezTo>
                  <a:cubicBezTo>
                    <a:pt x="13385" y="19461"/>
                    <a:pt x="13444" y="19450"/>
                    <a:pt x="13503" y="19450"/>
                  </a:cubicBezTo>
                  <a:cubicBezTo>
                    <a:pt x="13584" y="19450"/>
                    <a:pt x="13663" y="19471"/>
                    <a:pt x="13721" y="19504"/>
                  </a:cubicBezTo>
                  <a:cubicBezTo>
                    <a:pt x="13768" y="19536"/>
                    <a:pt x="13816" y="19563"/>
                    <a:pt x="13874" y="19590"/>
                  </a:cubicBezTo>
                  <a:cubicBezTo>
                    <a:pt x="14026" y="19670"/>
                    <a:pt x="14201" y="19734"/>
                    <a:pt x="14399" y="19788"/>
                  </a:cubicBezTo>
                  <a:cubicBezTo>
                    <a:pt x="14597" y="19842"/>
                    <a:pt x="14796" y="19876"/>
                    <a:pt x="14971" y="19903"/>
                  </a:cubicBezTo>
                  <a:lnTo>
                    <a:pt x="15063" y="19913"/>
                  </a:lnTo>
                  <a:cubicBezTo>
                    <a:pt x="15202" y="19934"/>
                    <a:pt x="15331" y="19955"/>
                    <a:pt x="15460" y="19977"/>
                  </a:cubicBezTo>
                  <a:cubicBezTo>
                    <a:pt x="15611" y="20009"/>
                    <a:pt x="15729" y="20042"/>
                    <a:pt x="15846" y="20085"/>
                  </a:cubicBezTo>
                  <a:cubicBezTo>
                    <a:pt x="16056" y="20171"/>
                    <a:pt x="16218" y="20290"/>
                    <a:pt x="16334" y="20452"/>
                  </a:cubicBezTo>
                  <a:cubicBezTo>
                    <a:pt x="16358" y="20489"/>
                    <a:pt x="16439" y="20511"/>
                    <a:pt x="16520" y="20511"/>
                  </a:cubicBezTo>
                  <a:cubicBezTo>
                    <a:pt x="16544" y="20511"/>
                    <a:pt x="16570" y="20511"/>
                    <a:pt x="16593" y="20506"/>
                  </a:cubicBezTo>
                  <a:cubicBezTo>
                    <a:pt x="16722" y="20489"/>
                    <a:pt x="16802" y="20436"/>
                    <a:pt x="16779" y="20388"/>
                  </a:cubicBezTo>
                  <a:cubicBezTo>
                    <a:pt x="16721" y="20178"/>
                    <a:pt x="16579" y="20020"/>
                    <a:pt x="16334" y="19891"/>
                  </a:cubicBezTo>
                  <a:cubicBezTo>
                    <a:pt x="16206" y="19821"/>
                    <a:pt x="16044" y="19756"/>
                    <a:pt x="15846" y="19702"/>
                  </a:cubicBezTo>
                  <a:cubicBezTo>
                    <a:pt x="15694" y="19659"/>
                    <a:pt x="15530" y="19627"/>
                    <a:pt x="15391" y="19595"/>
                  </a:cubicBezTo>
                  <a:lnTo>
                    <a:pt x="15310" y="19580"/>
                  </a:lnTo>
                  <a:cubicBezTo>
                    <a:pt x="15124" y="19536"/>
                    <a:pt x="14993" y="19504"/>
                    <a:pt x="14888" y="19472"/>
                  </a:cubicBezTo>
                  <a:cubicBezTo>
                    <a:pt x="14783" y="19434"/>
                    <a:pt x="14692" y="19396"/>
                    <a:pt x="14611" y="19347"/>
                  </a:cubicBezTo>
                  <a:cubicBezTo>
                    <a:pt x="14517" y="19293"/>
                    <a:pt x="14434" y="19228"/>
                    <a:pt x="14341" y="19137"/>
                  </a:cubicBezTo>
                  <a:cubicBezTo>
                    <a:pt x="14294" y="19088"/>
                    <a:pt x="14307" y="19030"/>
                    <a:pt x="14388" y="18992"/>
                  </a:cubicBezTo>
                  <a:cubicBezTo>
                    <a:pt x="14517" y="18917"/>
                    <a:pt x="14751" y="18776"/>
                    <a:pt x="14960" y="18647"/>
                  </a:cubicBezTo>
                  <a:cubicBezTo>
                    <a:pt x="15054" y="18588"/>
                    <a:pt x="15238" y="18582"/>
                    <a:pt x="15343" y="18642"/>
                  </a:cubicBezTo>
                  <a:cubicBezTo>
                    <a:pt x="15401" y="18674"/>
                    <a:pt x="15448" y="18695"/>
                    <a:pt x="15460" y="18701"/>
                  </a:cubicBezTo>
                  <a:cubicBezTo>
                    <a:pt x="15600" y="18771"/>
                    <a:pt x="15774" y="18824"/>
                    <a:pt x="15937" y="18867"/>
                  </a:cubicBezTo>
                  <a:cubicBezTo>
                    <a:pt x="16240" y="18937"/>
                    <a:pt x="16591" y="18975"/>
                    <a:pt x="17034" y="18975"/>
                  </a:cubicBezTo>
                  <a:cubicBezTo>
                    <a:pt x="17139" y="18975"/>
                    <a:pt x="17234" y="18933"/>
                    <a:pt x="17246" y="18884"/>
                  </a:cubicBezTo>
                  <a:cubicBezTo>
                    <a:pt x="17257" y="18836"/>
                    <a:pt x="17186" y="18792"/>
                    <a:pt x="17093" y="18787"/>
                  </a:cubicBezTo>
                  <a:cubicBezTo>
                    <a:pt x="16743" y="18760"/>
                    <a:pt x="16453" y="18712"/>
                    <a:pt x="16254" y="18642"/>
                  </a:cubicBezTo>
                  <a:cubicBezTo>
                    <a:pt x="16149" y="18604"/>
                    <a:pt x="16056" y="18561"/>
                    <a:pt x="15963" y="18507"/>
                  </a:cubicBezTo>
                  <a:cubicBezTo>
                    <a:pt x="15881" y="18453"/>
                    <a:pt x="15799" y="18388"/>
                    <a:pt x="15729" y="18324"/>
                  </a:cubicBezTo>
                  <a:cubicBezTo>
                    <a:pt x="15648" y="18237"/>
                    <a:pt x="15647" y="18135"/>
                    <a:pt x="15740" y="18054"/>
                  </a:cubicBezTo>
                  <a:cubicBezTo>
                    <a:pt x="15845" y="17963"/>
                    <a:pt x="15951" y="17866"/>
                    <a:pt x="16021" y="17807"/>
                  </a:cubicBezTo>
                  <a:cubicBezTo>
                    <a:pt x="16103" y="17726"/>
                    <a:pt x="16325" y="17704"/>
                    <a:pt x="16477" y="17763"/>
                  </a:cubicBezTo>
                  <a:cubicBezTo>
                    <a:pt x="16512" y="17779"/>
                    <a:pt x="16545" y="17789"/>
                    <a:pt x="16557" y="17795"/>
                  </a:cubicBezTo>
                  <a:cubicBezTo>
                    <a:pt x="16720" y="17854"/>
                    <a:pt x="16896" y="17904"/>
                    <a:pt x="17071" y="17936"/>
                  </a:cubicBezTo>
                  <a:cubicBezTo>
                    <a:pt x="17316" y="17979"/>
                    <a:pt x="17573" y="18000"/>
                    <a:pt x="17876" y="18000"/>
                  </a:cubicBezTo>
                  <a:cubicBezTo>
                    <a:pt x="17969" y="18000"/>
                    <a:pt x="18074" y="18001"/>
                    <a:pt x="18179" y="17995"/>
                  </a:cubicBezTo>
                  <a:cubicBezTo>
                    <a:pt x="18284" y="17990"/>
                    <a:pt x="18375" y="17946"/>
                    <a:pt x="18375" y="17893"/>
                  </a:cubicBezTo>
                  <a:cubicBezTo>
                    <a:pt x="18375" y="17844"/>
                    <a:pt x="18305" y="17807"/>
                    <a:pt x="18200" y="17802"/>
                  </a:cubicBezTo>
                  <a:cubicBezTo>
                    <a:pt x="17839" y="17785"/>
                    <a:pt x="17547" y="17746"/>
                    <a:pt x="17326" y="17687"/>
                  </a:cubicBezTo>
                  <a:cubicBezTo>
                    <a:pt x="17209" y="17655"/>
                    <a:pt x="17106" y="17618"/>
                    <a:pt x="17012" y="17569"/>
                  </a:cubicBezTo>
                  <a:cubicBezTo>
                    <a:pt x="16931" y="17521"/>
                    <a:pt x="16847" y="17467"/>
                    <a:pt x="16754" y="17413"/>
                  </a:cubicBezTo>
                  <a:cubicBezTo>
                    <a:pt x="16754" y="17413"/>
                    <a:pt x="16707" y="17381"/>
                    <a:pt x="16695" y="17371"/>
                  </a:cubicBezTo>
                  <a:cubicBezTo>
                    <a:pt x="16602" y="17311"/>
                    <a:pt x="16593" y="17235"/>
                    <a:pt x="16652" y="17165"/>
                  </a:cubicBezTo>
                  <a:cubicBezTo>
                    <a:pt x="16780" y="17020"/>
                    <a:pt x="16896" y="16868"/>
                    <a:pt x="17012" y="16717"/>
                  </a:cubicBezTo>
                  <a:cubicBezTo>
                    <a:pt x="17047" y="16680"/>
                    <a:pt x="17116" y="16648"/>
                    <a:pt x="17209" y="16648"/>
                  </a:cubicBezTo>
                  <a:cubicBezTo>
                    <a:pt x="17221" y="16648"/>
                    <a:pt x="17245" y="16648"/>
                    <a:pt x="17257" y="16648"/>
                  </a:cubicBezTo>
                  <a:cubicBezTo>
                    <a:pt x="17385" y="16659"/>
                    <a:pt x="17490" y="16675"/>
                    <a:pt x="17606" y="16707"/>
                  </a:cubicBezTo>
                  <a:cubicBezTo>
                    <a:pt x="17723" y="16740"/>
                    <a:pt x="17851" y="16782"/>
                    <a:pt x="17967" y="16825"/>
                  </a:cubicBezTo>
                  <a:lnTo>
                    <a:pt x="18004" y="16837"/>
                  </a:lnTo>
                  <a:cubicBezTo>
                    <a:pt x="18120" y="16880"/>
                    <a:pt x="18260" y="16933"/>
                    <a:pt x="18412" y="16977"/>
                  </a:cubicBezTo>
                  <a:cubicBezTo>
                    <a:pt x="18587" y="17025"/>
                    <a:pt x="18772" y="17063"/>
                    <a:pt x="18959" y="17079"/>
                  </a:cubicBezTo>
                  <a:cubicBezTo>
                    <a:pt x="19099" y="17095"/>
                    <a:pt x="19252" y="17101"/>
                    <a:pt x="19403" y="17101"/>
                  </a:cubicBezTo>
                  <a:cubicBezTo>
                    <a:pt x="19601" y="17101"/>
                    <a:pt x="19810" y="17089"/>
                    <a:pt x="20067" y="17062"/>
                  </a:cubicBezTo>
                  <a:cubicBezTo>
                    <a:pt x="20171" y="17052"/>
                    <a:pt x="20242" y="17004"/>
                    <a:pt x="20231" y="16950"/>
                  </a:cubicBezTo>
                  <a:cubicBezTo>
                    <a:pt x="20219" y="16907"/>
                    <a:pt x="20138" y="16874"/>
                    <a:pt x="20045" y="16874"/>
                  </a:cubicBezTo>
                  <a:lnTo>
                    <a:pt x="20034" y="16874"/>
                  </a:lnTo>
                  <a:cubicBezTo>
                    <a:pt x="19975" y="16874"/>
                    <a:pt x="19917" y="16874"/>
                    <a:pt x="19859" y="16874"/>
                  </a:cubicBezTo>
                  <a:cubicBezTo>
                    <a:pt x="19579" y="16874"/>
                    <a:pt x="19332" y="16858"/>
                    <a:pt x="19134" y="16820"/>
                  </a:cubicBezTo>
                  <a:cubicBezTo>
                    <a:pt x="19005" y="16798"/>
                    <a:pt x="18889" y="16767"/>
                    <a:pt x="18784" y="16724"/>
                  </a:cubicBezTo>
                  <a:cubicBezTo>
                    <a:pt x="18679" y="16686"/>
                    <a:pt x="18586" y="16631"/>
                    <a:pt x="18481" y="16583"/>
                  </a:cubicBezTo>
                  <a:lnTo>
                    <a:pt x="18459" y="16573"/>
                  </a:lnTo>
                  <a:cubicBezTo>
                    <a:pt x="18343" y="16513"/>
                    <a:pt x="18214" y="16448"/>
                    <a:pt x="18051" y="16394"/>
                  </a:cubicBezTo>
                  <a:cubicBezTo>
                    <a:pt x="17911" y="16346"/>
                    <a:pt x="17759" y="16309"/>
                    <a:pt x="17595" y="16276"/>
                  </a:cubicBezTo>
                  <a:cubicBezTo>
                    <a:pt x="17456" y="16249"/>
                    <a:pt x="17374" y="16174"/>
                    <a:pt x="17421" y="16109"/>
                  </a:cubicBezTo>
                  <a:cubicBezTo>
                    <a:pt x="17479" y="16007"/>
                    <a:pt x="17549" y="15899"/>
                    <a:pt x="17595" y="15791"/>
                  </a:cubicBezTo>
                  <a:cubicBezTo>
                    <a:pt x="17630" y="15727"/>
                    <a:pt x="17736" y="15684"/>
                    <a:pt x="17876" y="15673"/>
                  </a:cubicBezTo>
                  <a:lnTo>
                    <a:pt x="17887" y="15673"/>
                  </a:lnTo>
                  <a:cubicBezTo>
                    <a:pt x="18050" y="15663"/>
                    <a:pt x="18203" y="15652"/>
                    <a:pt x="18343" y="15652"/>
                  </a:cubicBezTo>
                  <a:lnTo>
                    <a:pt x="18364" y="15652"/>
                  </a:lnTo>
                  <a:cubicBezTo>
                    <a:pt x="18504" y="15652"/>
                    <a:pt x="18623" y="15662"/>
                    <a:pt x="18751" y="15678"/>
                  </a:cubicBezTo>
                  <a:cubicBezTo>
                    <a:pt x="18996" y="15711"/>
                    <a:pt x="19252" y="15786"/>
                    <a:pt x="19520" y="15899"/>
                  </a:cubicBezTo>
                  <a:cubicBezTo>
                    <a:pt x="19555" y="15915"/>
                    <a:pt x="19601" y="15921"/>
                    <a:pt x="19647" y="15921"/>
                  </a:cubicBezTo>
                  <a:cubicBezTo>
                    <a:pt x="19694" y="15921"/>
                    <a:pt x="19739" y="15910"/>
                    <a:pt x="19786" y="15894"/>
                  </a:cubicBezTo>
                  <a:cubicBezTo>
                    <a:pt x="19868" y="15856"/>
                    <a:pt x="19881" y="15802"/>
                    <a:pt x="19811" y="15759"/>
                  </a:cubicBezTo>
                  <a:cubicBezTo>
                    <a:pt x="19531" y="15598"/>
                    <a:pt x="19273" y="15494"/>
                    <a:pt x="18969" y="15424"/>
                  </a:cubicBezTo>
                  <a:cubicBezTo>
                    <a:pt x="18795" y="15387"/>
                    <a:pt x="18599" y="15354"/>
                    <a:pt x="18401" y="15343"/>
                  </a:cubicBezTo>
                  <a:cubicBezTo>
                    <a:pt x="18343" y="15338"/>
                    <a:pt x="18225" y="15333"/>
                    <a:pt x="18073" y="15333"/>
                  </a:cubicBezTo>
                  <a:cubicBezTo>
                    <a:pt x="18015" y="15333"/>
                    <a:pt x="17955" y="15318"/>
                    <a:pt x="17920" y="15296"/>
                  </a:cubicBezTo>
                  <a:cubicBezTo>
                    <a:pt x="17885" y="15275"/>
                    <a:pt x="17876" y="15247"/>
                    <a:pt x="17876" y="15221"/>
                  </a:cubicBezTo>
                  <a:cubicBezTo>
                    <a:pt x="17911" y="15134"/>
                    <a:pt x="17967" y="14988"/>
                    <a:pt x="18026" y="14848"/>
                  </a:cubicBezTo>
                  <a:cubicBezTo>
                    <a:pt x="18061" y="14762"/>
                    <a:pt x="18270" y="14708"/>
                    <a:pt x="18445" y="14746"/>
                  </a:cubicBezTo>
                  <a:cubicBezTo>
                    <a:pt x="18491" y="14756"/>
                    <a:pt x="18517" y="14763"/>
                    <a:pt x="18529" y="14763"/>
                  </a:cubicBezTo>
                  <a:cubicBezTo>
                    <a:pt x="18715" y="14795"/>
                    <a:pt x="18925" y="14811"/>
                    <a:pt x="19112" y="14816"/>
                  </a:cubicBezTo>
                  <a:cubicBezTo>
                    <a:pt x="19123" y="14816"/>
                    <a:pt x="19147" y="14816"/>
                    <a:pt x="19159" y="14816"/>
                  </a:cubicBezTo>
                  <a:cubicBezTo>
                    <a:pt x="19486" y="14816"/>
                    <a:pt x="19810" y="14778"/>
                    <a:pt x="20183" y="14697"/>
                  </a:cubicBezTo>
                  <a:cubicBezTo>
                    <a:pt x="20288" y="14675"/>
                    <a:pt x="20335" y="14622"/>
                    <a:pt x="20289" y="14574"/>
                  </a:cubicBezTo>
                  <a:cubicBezTo>
                    <a:pt x="20266" y="14536"/>
                    <a:pt x="20185" y="14515"/>
                    <a:pt x="20103" y="14515"/>
                  </a:cubicBezTo>
                  <a:cubicBezTo>
                    <a:pt x="20091" y="14515"/>
                    <a:pt x="20067" y="14515"/>
                    <a:pt x="20056" y="14520"/>
                  </a:cubicBezTo>
                  <a:cubicBezTo>
                    <a:pt x="19822" y="14547"/>
                    <a:pt x="19623" y="14562"/>
                    <a:pt x="19436" y="14562"/>
                  </a:cubicBezTo>
                  <a:cubicBezTo>
                    <a:pt x="19331" y="14562"/>
                    <a:pt x="19241" y="14557"/>
                    <a:pt x="19159" y="14552"/>
                  </a:cubicBezTo>
                  <a:cubicBezTo>
                    <a:pt x="19031" y="14541"/>
                    <a:pt x="18901" y="14520"/>
                    <a:pt x="18773" y="14488"/>
                  </a:cubicBezTo>
                  <a:cubicBezTo>
                    <a:pt x="18656" y="14456"/>
                    <a:pt x="18539" y="14418"/>
                    <a:pt x="18423" y="14380"/>
                  </a:cubicBezTo>
                  <a:lnTo>
                    <a:pt x="18401" y="14374"/>
                  </a:lnTo>
                  <a:cubicBezTo>
                    <a:pt x="18366" y="14363"/>
                    <a:pt x="18330" y="14352"/>
                    <a:pt x="18295" y="14342"/>
                  </a:cubicBezTo>
                  <a:cubicBezTo>
                    <a:pt x="18202" y="14309"/>
                    <a:pt x="18141" y="14261"/>
                    <a:pt x="18153" y="14207"/>
                  </a:cubicBezTo>
                  <a:cubicBezTo>
                    <a:pt x="18165" y="14148"/>
                    <a:pt x="18179" y="14089"/>
                    <a:pt x="18179" y="14035"/>
                  </a:cubicBezTo>
                  <a:cubicBezTo>
                    <a:pt x="18190" y="13987"/>
                    <a:pt x="18270" y="13943"/>
                    <a:pt x="18386" y="13943"/>
                  </a:cubicBezTo>
                  <a:cubicBezTo>
                    <a:pt x="18386" y="13943"/>
                    <a:pt x="18459" y="13943"/>
                    <a:pt x="18459" y="13943"/>
                  </a:cubicBezTo>
                  <a:cubicBezTo>
                    <a:pt x="18669" y="13943"/>
                    <a:pt x="18888" y="13928"/>
                    <a:pt x="19086" y="13895"/>
                  </a:cubicBezTo>
                  <a:cubicBezTo>
                    <a:pt x="19296" y="13863"/>
                    <a:pt x="19472" y="13813"/>
                    <a:pt x="19600" y="13781"/>
                  </a:cubicBezTo>
                  <a:lnTo>
                    <a:pt x="19626" y="13776"/>
                  </a:lnTo>
                  <a:cubicBezTo>
                    <a:pt x="19754" y="13744"/>
                    <a:pt x="19881" y="13712"/>
                    <a:pt x="19997" y="13685"/>
                  </a:cubicBezTo>
                  <a:cubicBezTo>
                    <a:pt x="20126" y="13658"/>
                    <a:pt x="20266" y="13641"/>
                    <a:pt x="20395" y="13641"/>
                  </a:cubicBezTo>
                  <a:cubicBezTo>
                    <a:pt x="20430" y="13641"/>
                    <a:pt x="20465" y="13641"/>
                    <a:pt x="20500" y="13641"/>
                  </a:cubicBezTo>
                  <a:cubicBezTo>
                    <a:pt x="20722" y="13641"/>
                    <a:pt x="20989" y="13668"/>
                    <a:pt x="21280" y="13717"/>
                  </a:cubicBezTo>
                  <a:cubicBezTo>
                    <a:pt x="21303" y="13722"/>
                    <a:pt x="21326" y="13722"/>
                    <a:pt x="21349" y="13722"/>
                  </a:cubicBezTo>
                  <a:cubicBezTo>
                    <a:pt x="21419" y="13722"/>
                    <a:pt x="21489" y="13700"/>
                    <a:pt x="21524" y="13668"/>
                  </a:cubicBezTo>
                  <a:cubicBezTo>
                    <a:pt x="21571" y="13620"/>
                    <a:pt x="21537" y="13560"/>
                    <a:pt x="21444" y="13533"/>
                  </a:cubicBezTo>
                  <a:cubicBezTo>
                    <a:pt x="21059" y="13431"/>
                    <a:pt x="20733" y="13378"/>
                    <a:pt x="20395" y="13362"/>
                  </a:cubicBezTo>
                  <a:cubicBezTo>
                    <a:pt x="20348" y="13362"/>
                    <a:pt x="20299" y="13357"/>
                    <a:pt x="20252" y="13357"/>
                  </a:cubicBezTo>
                  <a:cubicBezTo>
                    <a:pt x="20101" y="13357"/>
                    <a:pt x="19952" y="13367"/>
                    <a:pt x="19800" y="13384"/>
                  </a:cubicBezTo>
                  <a:cubicBezTo>
                    <a:pt x="19626" y="13405"/>
                    <a:pt x="19459" y="13431"/>
                    <a:pt x="19319" y="13458"/>
                  </a:cubicBezTo>
                  <a:lnTo>
                    <a:pt x="19276" y="13464"/>
                  </a:lnTo>
                  <a:cubicBezTo>
                    <a:pt x="19136" y="13491"/>
                    <a:pt x="18993" y="13513"/>
                    <a:pt x="18853" y="13523"/>
                  </a:cubicBezTo>
                  <a:cubicBezTo>
                    <a:pt x="18771" y="13529"/>
                    <a:pt x="18704" y="13533"/>
                    <a:pt x="18634" y="13533"/>
                  </a:cubicBezTo>
                  <a:cubicBezTo>
                    <a:pt x="18588" y="13533"/>
                    <a:pt x="18539" y="13534"/>
                    <a:pt x="18492" y="13528"/>
                  </a:cubicBezTo>
                  <a:lnTo>
                    <a:pt x="18481" y="13528"/>
                  </a:lnTo>
                  <a:cubicBezTo>
                    <a:pt x="18330" y="13518"/>
                    <a:pt x="18223" y="13459"/>
                    <a:pt x="18211" y="13384"/>
                  </a:cubicBezTo>
                  <a:cubicBezTo>
                    <a:pt x="18211" y="13211"/>
                    <a:pt x="18203" y="13044"/>
                    <a:pt x="18168" y="12877"/>
                  </a:cubicBezTo>
                  <a:cubicBezTo>
                    <a:pt x="18168" y="12839"/>
                    <a:pt x="18190" y="12806"/>
                    <a:pt x="18237" y="12779"/>
                  </a:cubicBezTo>
                  <a:cubicBezTo>
                    <a:pt x="18400" y="12704"/>
                    <a:pt x="18539" y="12769"/>
                    <a:pt x="19017" y="12796"/>
                  </a:cubicBezTo>
                  <a:cubicBezTo>
                    <a:pt x="19215" y="12807"/>
                    <a:pt x="19424" y="12800"/>
                    <a:pt x="19611" y="12784"/>
                  </a:cubicBezTo>
                  <a:cubicBezTo>
                    <a:pt x="19937" y="12752"/>
                    <a:pt x="20252" y="12678"/>
                    <a:pt x="20602" y="12549"/>
                  </a:cubicBezTo>
                  <a:cubicBezTo>
                    <a:pt x="20684" y="12516"/>
                    <a:pt x="20708" y="12457"/>
                    <a:pt x="20650" y="12414"/>
                  </a:cubicBezTo>
                  <a:cubicBezTo>
                    <a:pt x="20615" y="12387"/>
                    <a:pt x="20544" y="12370"/>
                    <a:pt x="20486" y="12370"/>
                  </a:cubicBezTo>
                  <a:cubicBezTo>
                    <a:pt x="20451" y="12370"/>
                    <a:pt x="20430" y="12375"/>
                    <a:pt x="20395" y="12380"/>
                  </a:cubicBezTo>
                  <a:cubicBezTo>
                    <a:pt x="19462" y="12623"/>
                    <a:pt x="19089" y="12478"/>
                    <a:pt x="18343" y="12360"/>
                  </a:cubicBezTo>
                  <a:cubicBezTo>
                    <a:pt x="18156" y="12333"/>
                    <a:pt x="18028" y="12258"/>
                    <a:pt x="17993" y="12171"/>
                  </a:cubicBezTo>
                  <a:cubicBezTo>
                    <a:pt x="17946" y="12037"/>
                    <a:pt x="17888" y="11907"/>
                    <a:pt x="17818" y="11777"/>
                  </a:cubicBezTo>
                  <a:cubicBezTo>
                    <a:pt x="17783" y="11702"/>
                    <a:pt x="17852" y="11622"/>
                    <a:pt x="18004" y="11579"/>
                  </a:cubicBezTo>
                  <a:cubicBezTo>
                    <a:pt x="18039" y="11568"/>
                    <a:pt x="18074" y="11563"/>
                    <a:pt x="18120" y="11552"/>
                  </a:cubicBezTo>
                  <a:cubicBezTo>
                    <a:pt x="18237" y="11530"/>
                    <a:pt x="18354" y="11514"/>
                    <a:pt x="18470" y="11503"/>
                  </a:cubicBezTo>
                  <a:cubicBezTo>
                    <a:pt x="18529" y="11498"/>
                    <a:pt x="18586" y="11498"/>
                    <a:pt x="18656" y="11498"/>
                  </a:cubicBezTo>
                  <a:cubicBezTo>
                    <a:pt x="18726" y="11498"/>
                    <a:pt x="18806" y="11498"/>
                    <a:pt x="18911" y="11503"/>
                  </a:cubicBezTo>
                  <a:lnTo>
                    <a:pt x="18984" y="11503"/>
                  </a:lnTo>
                  <a:cubicBezTo>
                    <a:pt x="19101" y="11508"/>
                    <a:pt x="19228" y="11508"/>
                    <a:pt x="19356" y="11508"/>
                  </a:cubicBezTo>
                  <a:cubicBezTo>
                    <a:pt x="19391" y="11508"/>
                    <a:pt x="19437" y="11508"/>
                    <a:pt x="19472" y="11508"/>
                  </a:cubicBezTo>
                  <a:cubicBezTo>
                    <a:pt x="19682" y="11503"/>
                    <a:pt x="19881" y="11487"/>
                    <a:pt x="20056" y="11449"/>
                  </a:cubicBezTo>
                  <a:cubicBezTo>
                    <a:pt x="20370" y="11390"/>
                    <a:pt x="20661" y="11292"/>
                    <a:pt x="20941" y="11131"/>
                  </a:cubicBezTo>
                  <a:cubicBezTo>
                    <a:pt x="21011" y="11093"/>
                    <a:pt x="21012" y="11029"/>
                    <a:pt x="20930" y="10991"/>
                  </a:cubicBezTo>
                  <a:cubicBezTo>
                    <a:pt x="20884" y="10970"/>
                    <a:pt x="20836" y="10959"/>
                    <a:pt x="20777" y="10959"/>
                  </a:cubicBezTo>
                  <a:cubicBezTo>
                    <a:pt x="20731" y="10959"/>
                    <a:pt x="20696" y="10963"/>
                    <a:pt x="20661" y="10979"/>
                  </a:cubicBezTo>
                  <a:cubicBezTo>
                    <a:pt x="20392" y="11087"/>
                    <a:pt x="20126" y="11153"/>
                    <a:pt x="19870" y="11180"/>
                  </a:cubicBezTo>
                  <a:cubicBezTo>
                    <a:pt x="19776" y="11190"/>
                    <a:pt x="19694" y="11195"/>
                    <a:pt x="19589" y="11195"/>
                  </a:cubicBezTo>
                  <a:cubicBezTo>
                    <a:pt x="19542" y="11195"/>
                    <a:pt x="19497" y="11195"/>
                    <a:pt x="19451" y="11190"/>
                  </a:cubicBezTo>
                  <a:cubicBezTo>
                    <a:pt x="19322" y="11184"/>
                    <a:pt x="19193" y="11174"/>
                    <a:pt x="19053" y="11158"/>
                  </a:cubicBezTo>
                  <a:lnTo>
                    <a:pt x="18995" y="11153"/>
                  </a:lnTo>
                  <a:cubicBezTo>
                    <a:pt x="18832" y="11137"/>
                    <a:pt x="18644" y="11121"/>
                    <a:pt x="18434" y="11121"/>
                  </a:cubicBezTo>
                  <a:cubicBezTo>
                    <a:pt x="18224" y="11121"/>
                    <a:pt x="18013" y="11136"/>
                    <a:pt x="17803" y="11168"/>
                  </a:cubicBezTo>
                  <a:cubicBezTo>
                    <a:pt x="17768" y="11173"/>
                    <a:pt x="17747" y="11179"/>
                    <a:pt x="17712" y="11185"/>
                  </a:cubicBezTo>
                  <a:cubicBezTo>
                    <a:pt x="17665" y="11190"/>
                    <a:pt x="17617" y="11195"/>
                    <a:pt x="17570" y="11190"/>
                  </a:cubicBezTo>
                  <a:cubicBezTo>
                    <a:pt x="17477" y="11184"/>
                    <a:pt x="17397" y="11147"/>
                    <a:pt x="17362" y="11104"/>
                  </a:cubicBezTo>
                  <a:cubicBezTo>
                    <a:pt x="17316" y="11050"/>
                    <a:pt x="17267" y="11001"/>
                    <a:pt x="17220" y="10947"/>
                  </a:cubicBezTo>
                  <a:cubicBezTo>
                    <a:pt x="17138" y="10856"/>
                    <a:pt x="17058" y="10769"/>
                    <a:pt x="16976" y="10683"/>
                  </a:cubicBezTo>
                  <a:cubicBezTo>
                    <a:pt x="16953" y="10661"/>
                    <a:pt x="16964" y="10635"/>
                    <a:pt x="16987" y="10619"/>
                  </a:cubicBezTo>
                  <a:cubicBezTo>
                    <a:pt x="17010" y="10597"/>
                    <a:pt x="17060" y="10587"/>
                    <a:pt x="17118" y="10582"/>
                  </a:cubicBezTo>
                  <a:cubicBezTo>
                    <a:pt x="17223" y="10577"/>
                    <a:pt x="17313" y="10571"/>
                    <a:pt x="17395" y="10565"/>
                  </a:cubicBezTo>
                  <a:cubicBezTo>
                    <a:pt x="17593" y="10549"/>
                    <a:pt x="17793" y="10517"/>
                    <a:pt x="17956" y="10474"/>
                  </a:cubicBezTo>
                  <a:cubicBezTo>
                    <a:pt x="18318" y="10383"/>
                    <a:pt x="18574" y="10252"/>
                    <a:pt x="18784" y="10139"/>
                  </a:cubicBezTo>
                  <a:cubicBezTo>
                    <a:pt x="18819" y="10118"/>
                    <a:pt x="18831" y="10097"/>
                    <a:pt x="18831" y="10075"/>
                  </a:cubicBezTo>
                  <a:cubicBezTo>
                    <a:pt x="18831" y="10054"/>
                    <a:pt x="18797" y="10032"/>
                    <a:pt x="18762" y="10016"/>
                  </a:cubicBezTo>
                  <a:cubicBezTo>
                    <a:pt x="18727" y="10005"/>
                    <a:pt x="18680" y="9994"/>
                    <a:pt x="18645" y="9994"/>
                  </a:cubicBezTo>
                  <a:cubicBezTo>
                    <a:pt x="18598" y="9994"/>
                    <a:pt x="18553" y="10000"/>
                    <a:pt x="18518" y="10016"/>
                  </a:cubicBezTo>
                  <a:cubicBezTo>
                    <a:pt x="18226" y="10129"/>
                    <a:pt x="17978" y="10199"/>
                    <a:pt x="17745" y="10237"/>
                  </a:cubicBezTo>
                  <a:cubicBezTo>
                    <a:pt x="17617" y="10258"/>
                    <a:pt x="17491" y="10269"/>
                    <a:pt x="17351" y="10269"/>
                  </a:cubicBezTo>
                  <a:lnTo>
                    <a:pt x="17337" y="10269"/>
                  </a:lnTo>
                  <a:cubicBezTo>
                    <a:pt x="17208" y="10269"/>
                    <a:pt x="17071" y="10263"/>
                    <a:pt x="16896" y="10252"/>
                  </a:cubicBezTo>
                  <a:cubicBezTo>
                    <a:pt x="16861" y="10252"/>
                    <a:pt x="16824" y="10247"/>
                    <a:pt x="16801" y="10247"/>
                  </a:cubicBezTo>
                  <a:cubicBezTo>
                    <a:pt x="16673" y="10242"/>
                    <a:pt x="16556" y="10198"/>
                    <a:pt x="16509" y="10144"/>
                  </a:cubicBezTo>
                  <a:cubicBezTo>
                    <a:pt x="16451" y="10080"/>
                    <a:pt x="16369" y="9972"/>
                    <a:pt x="16287" y="9865"/>
                  </a:cubicBezTo>
                  <a:cubicBezTo>
                    <a:pt x="16217" y="9773"/>
                    <a:pt x="16267" y="9675"/>
                    <a:pt x="16418" y="9605"/>
                  </a:cubicBezTo>
                  <a:cubicBezTo>
                    <a:pt x="16535" y="9552"/>
                    <a:pt x="16638" y="9509"/>
                    <a:pt x="16684" y="9488"/>
                  </a:cubicBezTo>
                  <a:cubicBezTo>
                    <a:pt x="16801" y="9434"/>
                    <a:pt x="16907" y="9380"/>
                    <a:pt x="17012" y="9343"/>
                  </a:cubicBezTo>
                  <a:cubicBezTo>
                    <a:pt x="17117" y="9305"/>
                    <a:pt x="17233" y="9272"/>
                    <a:pt x="17373" y="9250"/>
                  </a:cubicBezTo>
                  <a:cubicBezTo>
                    <a:pt x="17571" y="9218"/>
                    <a:pt x="17817" y="9201"/>
                    <a:pt x="18120" y="9201"/>
                  </a:cubicBezTo>
                  <a:cubicBezTo>
                    <a:pt x="18179" y="9201"/>
                    <a:pt x="18226" y="9201"/>
                    <a:pt x="18284" y="9201"/>
                  </a:cubicBezTo>
                  <a:lnTo>
                    <a:pt x="18295" y="9201"/>
                  </a:lnTo>
                  <a:cubicBezTo>
                    <a:pt x="18389" y="9201"/>
                    <a:pt x="18469" y="9175"/>
                    <a:pt x="18492" y="9132"/>
                  </a:cubicBezTo>
                  <a:cubicBezTo>
                    <a:pt x="18504" y="9111"/>
                    <a:pt x="18494" y="9083"/>
                    <a:pt x="18470" y="9067"/>
                  </a:cubicBezTo>
                  <a:cubicBezTo>
                    <a:pt x="18447" y="9045"/>
                    <a:pt x="18401" y="9035"/>
                    <a:pt x="18343" y="9030"/>
                  </a:cubicBezTo>
                  <a:cubicBezTo>
                    <a:pt x="18074" y="9003"/>
                    <a:pt x="17840" y="8986"/>
                    <a:pt x="17595" y="8986"/>
                  </a:cubicBezTo>
                  <a:cubicBezTo>
                    <a:pt x="17479" y="8986"/>
                    <a:pt x="17362" y="8992"/>
                    <a:pt x="17246" y="8998"/>
                  </a:cubicBezTo>
                  <a:cubicBezTo>
                    <a:pt x="17047" y="9014"/>
                    <a:pt x="16860" y="9040"/>
                    <a:pt x="16673" y="9083"/>
                  </a:cubicBezTo>
                  <a:cubicBezTo>
                    <a:pt x="16498" y="9127"/>
                    <a:pt x="16347" y="9175"/>
                    <a:pt x="16207" y="9223"/>
                  </a:cubicBezTo>
                  <a:cubicBezTo>
                    <a:pt x="16195" y="9229"/>
                    <a:pt x="16184" y="9235"/>
                    <a:pt x="16149" y="9240"/>
                  </a:cubicBezTo>
                  <a:cubicBezTo>
                    <a:pt x="16009" y="9278"/>
                    <a:pt x="15835" y="9250"/>
                    <a:pt x="15777" y="9174"/>
                  </a:cubicBezTo>
                  <a:cubicBezTo>
                    <a:pt x="15684" y="9040"/>
                    <a:pt x="15576" y="8901"/>
                    <a:pt x="15529" y="8809"/>
                  </a:cubicBezTo>
                  <a:cubicBezTo>
                    <a:pt x="15506" y="8777"/>
                    <a:pt x="15519" y="8743"/>
                    <a:pt x="15565" y="8716"/>
                  </a:cubicBezTo>
                  <a:cubicBezTo>
                    <a:pt x="15600" y="8689"/>
                    <a:pt x="15670" y="8675"/>
                    <a:pt x="15740" y="8669"/>
                  </a:cubicBezTo>
                  <a:cubicBezTo>
                    <a:pt x="15845" y="8664"/>
                    <a:pt x="15916" y="8658"/>
                    <a:pt x="15963" y="8658"/>
                  </a:cubicBezTo>
                  <a:cubicBezTo>
                    <a:pt x="16161" y="8652"/>
                    <a:pt x="16359" y="8631"/>
                    <a:pt x="16546" y="8599"/>
                  </a:cubicBezTo>
                  <a:cubicBezTo>
                    <a:pt x="16919" y="8534"/>
                    <a:pt x="17211" y="8431"/>
                    <a:pt x="17468" y="8334"/>
                  </a:cubicBezTo>
                  <a:cubicBezTo>
                    <a:pt x="17515" y="8318"/>
                    <a:pt x="17537" y="8297"/>
                    <a:pt x="17537" y="8270"/>
                  </a:cubicBezTo>
                  <a:cubicBezTo>
                    <a:pt x="17537" y="8249"/>
                    <a:pt x="17526" y="8227"/>
                    <a:pt x="17479" y="8211"/>
                  </a:cubicBezTo>
                  <a:cubicBezTo>
                    <a:pt x="17444" y="8195"/>
                    <a:pt x="17395" y="8184"/>
                    <a:pt x="17337" y="8184"/>
                  </a:cubicBezTo>
                  <a:cubicBezTo>
                    <a:pt x="17302" y="8184"/>
                    <a:pt x="17270" y="8189"/>
                    <a:pt x="17235" y="8200"/>
                  </a:cubicBezTo>
                  <a:cubicBezTo>
                    <a:pt x="17025" y="8259"/>
                    <a:pt x="16707" y="8334"/>
                    <a:pt x="16404" y="8361"/>
                  </a:cubicBezTo>
                  <a:cubicBezTo>
                    <a:pt x="16322" y="8367"/>
                    <a:pt x="16240" y="8373"/>
                    <a:pt x="16170" y="8373"/>
                  </a:cubicBezTo>
                  <a:cubicBezTo>
                    <a:pt x="16112" y="8373"/>
                    <a:pt x="16054" y="8372"/>
                    <a:pt x="15996" y="8366"/>
                  </a:cubicBezTo>
                  <a:cubicBezTo>
                    <a:pt x="15844" y="8355"/>
                    <a:pt x="15683" y="8335"/>
                    <a:pt x="15555" y="8319"/>
                  </a:cubicBezTo>
                  <a:lnTo>
                    <a:pt x="15460" y="8307"/>
                  </a:lnTo>
                  <a:cubicBezTo>
                    <a:pt x="15331" y="8291"/>
                    <a:pt x="15239" y="8244"/>
                    <a:pt x="15216" y="8184"/>
                  </a:cubicBezTo>
                  <a:cubicBezTo>
                    <a:pt x="15146" y="8039"/>
                    <a:pt x="15098" y="7893"/>
                    <a:pt x="15052" y="7753"/>
                  </a:cubicBezTo>
                  <a:cubicBezTo>
                    <a:pt x="15028" y="7683"/>
                    <a:pt x="15109" y="7617"/>
                    <a:pt x="15237" y="7585"/>
                  </a:cubicBezTo>
                  <a:cubicBezTo>
                    <a:pt x="15342" y="7563"/>
                    <a:pt x="15436" y="7549"/>
                    <a:pt x="15529" y="7538"/>
                  </a:cubicBezTo>
                  <a:cubicBezTo>
                    <a:pt x="15611" y="7527"/>
                    <a:pt x="15694" y="7521"/>
                    <a:pt x="15788" y="7521"/>
                  </a:cubicBezTo>
                  <a:cubicBezTo>
                    <a:pt x="15823" y="7521"/>
                    <a:pt x="15858" y="7521"/>
                    <a:pt x="15904" y="7521"/>
                  </a:cubicBezTo>
                  <a:cubicBezTo>
                    <a:pt x="16033" y="7526"/>
                    <a:pt x="16171" y="7543"/>
                    <a:pt x="16334" y="7565"/>
                  </a:cubicBezTo>
                  <a:cubicBezTo>
                    <a:pt x="16509" y="7586"/>
                    <a:pt x="16684" y="7601"/>
                    <a:pt x="16870" y="7612"/>
                  </a:cubicBezTo>
                  <a:cubicBezTo>
                    <a:pt x="16929" y="7612"/>
                    <a:pt x="16976" y="7619"/>
                    <a:pt x="17034" y="7619"/>
                  </a:cubicBezTo>
                  <a:cubicBezTo>
                    <a:pt x="17174" y="7619"/>
                    <a:pt x="17328" y="7613"/>
                    <a:pt x="17468" y="7597"/>
                  </a:cubicBezTo>
                  <a:cubicBezTo>
                    <a:pt x="17853" y="7559"/>
                    <a:pt x="18179" y="7478"/>
                    <a:pt x="18459" y="7408"/>
                  </a:cubicBezTo>
                  <a:cubicBezTo>
                    <a:pt x="18506" y="7397"/>
                    <a:pt x="18539" y="7376"/>
                    <a:pt x="18550" y="7354"/>
                  </a:cubicBezTo>
                  <a:cubicBezTo>
                    <a:pt x="18562" y="7333"/>
                    <a:pt x="18553" y="7312"/>
                    <a:pt x="18518" y="7295"/>
                  </a:cubicBezTo>
                  <a:cubicBezTo>
                    <a:pt x="18483" y="7274"/>
                    <a:pt x="18424" y="7262"/>
                    <a:pt x="18354" y="7262"/>
                  </a:cubicBezTo>
                  <a:cubicBezTo>
                    <a:pt x="18330" y="7262"/>
                    <a:pt x="18305" y="7263"/>
                    <a:pt x="18270" y="7268"/>
                  </a:cubicBezTo>
                  <a:cubicBezTo>
                    <a:pt x="18013" y="7312"/>
                    <a:pt x="17687" y="7359"/>
                    <a:pt x="17384" y="7359"/>
                  </a:cubicBezTo>
                  <a:lnTo>
                    <a:pt x="17373" y="7359"/>
                  </a:lnTo>
                  <a:cubicBezTo>
                    <a:pt x="17280" y="7359"/>
                    <a:pt x="17175" y="7360"/>
                    <a:pt x="17082" y="7349"/>
                  </a:cubicBezTo>
                  <a:cubicBezTo>
                    <a:pt x="16930" y="7333"/>
                    <a:pt x="16778" y="7305"/>
                    <a:pt x="16557" y="7257"/>
                  </a:cubicBezTo>
                  <a:lnTo>
                    <a:pt x="16520" y="7247"/>
                  </a:lnTo>
                  <a:cubicBezTo>
                    <a:pt x="16380" y="7214"/>
                    <a:pt x="16229" y="7181"/>
                    <a:pt x="16054" y="7154"/>
                  </a:cubicBezTo>
                  <a:cubicBezTo>
                    <a:pt x="15844" y="7122"/>
                    <a:pt x="15637" y="7105"/>
                    <a:pt x="15427" y="7100"/>
                  </a:cubicBezTo>
                  <a:cubicBezTo>
                    <a:pt x="15415" y="7100"/>
                    <a:pt x="15391" y="7100"/>
                    <a:pt x="15380" y="7100"/>
                  </a:cubicBezTo>
                  <a:cubicBezTo>
                    <a:pt x="15356" y="7100"/>
                    <a:pt x="15334" y="7100"/>
                    <a:pt x="15310" y="7100"/>
                  </a:cubicBezTo>
                  <a:lnTo>
                    <a:pt x="15296" y="7100"/>
                  </a:lnTo>
                  <a:cubicBezTo>
                    <a:pt x="15179" y="7100"/>
                    <a:pt x="15063" y="7075"/>
                    <a:pt x="14993" y="7026"/>
                  </a:cubicBezTo>
                  <a:cubicBezTo>
                    <a:pt x="14947" y="6999"/>
                    <a:pt x="14935" y="6961"/>
                    <a:pt x="14935" y="6923"/>
                  </a:cubicBezTo>
                  <a:cubicBezTo>
                    <a:pt x="14947" y="6821"/>
                    <a:pt x="14959" y="6719"/>
                    <a:pt x="14982" y="6622"/>
                  </a:cubicBezTo>
                  <a:cubicBezTo>
                    <a:pt x="15006" y="6541"/>
                    <a:pt x="15146" y="6481"/>
                    <a:pt x="15332" y="6481"/>
                  </a:cubicBezTo>
                  <a:cubicBezTo>
                    <a:pt x="15402" y="6481"/>
                    <a:pt x="15474" y="6475"/>
                    <a:pt x="15544" y="6475"/>
                  </a:cubicBezTo>
                  <a:cubicBezTo>
                    <a:pt x="15730" y="6465"/>
                    <a:pt x="15891" y="6443"/>
                    <a:pt x="16043" y="6427"/>
                  </a:cubicBezTo>
                  <a:lnTo>
                    <a:pt x="16090" y="6422"/>
                  </a:lnTo>
                  <a:cubicBezTo>
                    <a:pt x="16254" y="6400"/>
                    <a:pt x="16395" y="6390"/>
                    <a:pt x="16535" y="6385"/>
                  </a:cubicBezTo>
                  <a:cubicBezTo>
                    <a:pt x="16558" y="6385"/>
                    <a:pt x="16592" y="6385"/>
                    <a:pt x="16615" y="6385"/>
                  </a:cubicBezTo>
                  <a:cubicBezTo>
                    <a:pt x="16720" y="6385"/>
                    <a:pt x="16824" y="6389"/>
                    <a:pt x="16929" y="6400"/>
                  </a:cubicBezTo>
                  <a:cubicBezTo>
                    <a:pt x="17208" y="6432"/>
                    <a:pt x="17491" y="6508"/>
                    <a:pt x="17759" y="6583"/>
                  </a:cubicBezTo>
                  <a:cubicBezTo>
                    <a:pt x="17794" y="6594"/>
                    <a:pt x="17841" y="6600"/>
                    <a:pt x="17876" y="6600"/>
                  </a:cubicBezTo>
                  <a:cubicBezTo>
                    <a:pt x="17923" y="6600"/>
                    <a:pt x="17969" y="6594"/>
                    <a:pt x="17993" y="6583"/>
                  </a:cubicBezTo>
                  <a:cubicBezTo>
                    <a:pt x="18028" y="6567"/>
                    <a:pt x="18051" y="6551"/>
                    <a:pt x="18051" y="6529"/>
                  </a:cubicBezTo>
                  <a:cubicBezTo>
                    <a:pt x="18051" y="6508"/>
                    <a:pt x="18028" y="6482"/>
                    <a:pt x="17993" y="6465"/>
                  </a:cubicBezTo>
                  <a:cubicBezTo>
                    <a:pt x="17725" y="6358"/>
                    <a:pt x="17468" y="6255"/>
                    <a:pt x="17118" y="6179"/>
                  </a:cubicBezTo>
                  <a:cubicBezTo>
                    <a:pt x="16943" y="6141"/>
                    <a:pt x="16744" y="6109"/>
                    <a:pt x="16546" y="6098"/>
                  </a:cubicBezTo>
                  <a:cubicBezTo>
                    <a:pt x="16429" y="6093"/>
                    <a:pt x="16300" y="6088"/>
                    <a:pt x="16149" y="6088"/>
                  </a:cubicBezTo>
                  <a:cubicBezTo>
                    <a:pt x="16090" y="6088"/>
                    <a:pt x="16042" y="6088"/>
                    <a:pt x="15996" y="6088"/>
                  </a:cubicBezTo>
                  <a:cubicBezTo>
                    <a:pt x="15926" y="6088"/>
                    <a:pt x="15869" y="6088"/>
                    <a:pt x="15799" y="6088"/>
                  </a:cubicBezTo>
                  <a:cubicBezTo>
                    <a:pt x="15694" y="6088"/>
                    <a:pt x="15614" y="6089"/>
                    <a:pt x="15544" y="6083"/>
                  </a:cubicBezTo>
                  <a:cubicBezTo>
                    <a:pt x="15532" y="6083"/>
                    <a:pt x="15530" y="6083"/>
                    <a:pt x="15518" y="6083"/>
                  </a:cubicBezTo>
                  <a:cubicBezTo>
                    <a:pt x="15413" y="6072"/>
                    <a:pt x="15331" y="6034"/>
                    <a:pt x="15296" y="5986"/>
                  </a:cubicBezTo>
                  <a:cubicBezTo>
                    <a:pt x="15272" y="5953"/>
                    <a:pt x="15272" y="5920"/>
                    <a:pt x="15296" y="5888"/>
                  </a:cubicBezTo>
                  <a:cubicBezTo>
                    <a:pt x="15412" y="5710"/>
                    <a:pt x="15555" y="5522"/>
                    <a:pt x="15729" y="5339"/>
                  </a:cubicBezTo>
                  <a:cubicBezTo>
                    <a:pt x="15811" y="5247"/>
                    <a:pt x="15997" y="5188"/>
                    <a:pt x="16207" y="5177"/>
                  </a:cubicBezTo>
                  <a:cubicBezTo>
                    <a:pt x="16289" y="5172"/>
                    <a:pt x="16370" y="5172"/>
                    <a:pt x="16440" y="5172"/>
                  </a:cubicBezTo>
                  <a:cubicBezTo>
                    <a:pt x="16475" y="5172"/>
                    <a:pt x="16510" y="5172"/>
                    <a:pt x="16557" y="5172"/>
                  </a:cubicBezTo>
                  <a:cubicBezTo>
                    <a:pt x="16697" y="5178"/>
                    <a:pt x="16826" y="5188"/>
                    <a:pt x="16954" y="5209"/>
                  </a:cubicBezTo>
                  <a:cubicBezTo>
                    <a:pt x="17071" y="5231"/>
                    <a:pt x="17197" y="5263"/>
                    <a:pt x="17384" y="5317"/>
                  </a:cubicBezTo>
                  <a:lnTo>
                    <a:pt x="17468" y="5344"/>
                  </a:lnTo>
                  <a:cubicBezTo>
                    <a:pt x="17596" y="5382"/>
                    <a:pt x="17746" y="5431"/>
                    <a:pt x="17898" y="5469"/>
                  </a:cubicBezTo>
                  <a:cubicBezTo>
                    <a:pt x="18108" y="5517"/>
                    <a:pt x="18319" y="5549"/>
                    <a:pt x="18529" y="5560"/>
                  </a:cubicBezTo>
                  <a:cubicBezTo>
                    <a:pt x="18598" y="5565"/>
                    <a:pt x="18655" y="5565"/>
                    <a:pt x="18725" y="5565"/>
                  </a:cubicBezTo>
                  <a:cubicBezTo>
                    <a:pt x="19040" y="5565"/>
                    <a:pt x="19369" y="5528"/>
                    <a:pt x="19742" y="5442"/>
                  </a:cubicBezTo>
                  <a:cubicBezTo>
                    <a:pt x="19847" y="5420"/>
                    <a:pt x="19905" y="5354"/>
                    <a:pt x="19870" y="5295"/>
                  </a:cubicBezTo>
                  <a:cubicBezTo>
                    <a:pt x="19846" y="5247"/>
                    <a:pt x="19765" y="5214"/>
                    <a:pt x="19684" y="5214"/>
                  </a:cubicBezTo>
                  <a:cubicBezTo>
                    <a:pt x="19672" y="5214"/>
                    <a:pt x="19649" y="5216"/>
                    <a:pt x="19626" y="5221"/>
                  </a:cubicBezTo>
                  <a:cubicBezTo>
                    <a:pt x="19404" y="5253"/>
                    <a:pt x="19193" y="5268"/>
                    <a:pt x="19006" y="5268"/>
                  </a:cubicBezTo>
                  <a:cubicBezTo>
                    <a:pt x="18878" y="5268"/>
                    <a:pt x="18750" y="5264"/>
                    <a:pt x="18645" y="5248"/>
                  </a:cubicBezTo>
                  <a:cubicBezTo>
                    <a:pt x="18505" y="5232"/>
                    <a:pt x="18377" y="5199"/>
                    <a:pt x="18237" y="5155"/>
                  </a:cubicBezTo>
                  <a:cubicBezTo>
                    <a:pt x="18132" y="5123"/>
                    <a:pt x="18025" y="5081"/>
                    <a:pt x="17920" y="5038"/>
                  </a:cubicBezTo>
                  <a:lnTo>
                    <a:pt x="17829" y="4999"/>
                  </a:lnTo>
                  <a:cubicBezTo>
                    <a:pt x="17689" y="4945"/>
                    <a:pt x="17514" y="4881"/>
                    <a:pt x="17304" y="4832"/>
                  </a:cubicBezTo>
                  <a:cubicBezTo>
                    <a:pt x="17106" y="4784"/>
                    <a:pt x="16870" y="4757"/>
                    <a:pt x="16637" y="4746"/>
                  </a:cubicBezTo>
                  <a:cubicBezTo>
                    <a:pt x="16625" y="4746"/>
                    <a:pt x="16593" y="4747"/>
                    <a:pt x="16546" y="4741"/>
                  </a:cubicBezTo>
                  <a:cubicBezTo>
                    <a:pt x="16348" y="4736"/>
                    <a:pt x="16205" y="4654"/>
                    <a:pt x="16229" y="4563"/>
                  </a:cubicBezTo>
                  <a:cubicBezTo>
                    <a:pt x="16275" y="4423"/>
                    <a:pt x="16311" y="4197"/>
                    <a:pt x="16334" y="4009"/>
                  </a:cubicBezTo>
                  <a:cubicBezTo>
                    <a:pt x="16346" y="3923"/>
                    <a:pt x="16523" y="3858"/>
                    <a:pt x="16710" y="3874"/>
                  </a:cubicBezTo>
                  <a:cubicBezTo>
                    <a:pt x="16745" y="3880"/>
                    <a:pt x="16780" y="3879"/>
                    <a:pt x="16826" y="3884"/>
                  </a:cubicBezTo>
                  <a:cubicBezTo>
                    <a:pt x="16966" y="3895"/>
                    <a:pt x="17105" y="3911"/>
                    <a:pt x="17257" y="3916"/>
                  </a:cubicBezTo>
                  <a:cubicBezTo>
                    <a:pt x="17315" y="3916"/>
                    <a:pt x="17373" y="3921"/>
                    <a:pt x="17431" y="3921"/>
                  </a:cubicBezTo>
                  <a:cubicBezTo>
                    <a:pt x="17583" y="3921"/>
                    <a:pt x="17722" y="3911"/>
                    <a:pt x="17851" y="3894"/>
                  </a:cubicBezTo>
                  <a:cubicBezTo>
                    <a:pt x="18200" y="3851"/>
                    <a:pt x="18518" y="3749"/>
                    <a:pt x="18809" y="3593"/>
                  </a:cubicBezTo>
                  <a:cubicBezTo>
                    <a:pt x="18879" y="3555"/>
                    <a:pt x="18879" y="3492"/>
                    <a:pt x="18809" y="3443"/>
                  </a:cubicBezTo>
                  <a:cubicBezTo>
                    <a:pt x="18762" y="3416"/>
                    <a:pt x="18703" y="3399"/>
                    <a:pt x="18645" y="3399"/>
                  </a:cubicBezTo>
                  <a:cubicBezTo>
                    <a:pt x="18610" y="3399"/>
                    <a:pt x="18563" y="3405"/>
                    <a:pt x="18539" y="3416"/>
                  </a:cubicBezTo>
                  <a:cubicBezTo>
                    <a:pt x="18271" y="3519"/>
                    <a:pt x="17991" y="3582"/>
                    <a:pt x="17723" y="3598"/>
                  </a:cubicBezTo>
                  <a:cubicBezTo>
                    <a:pt x="17676" y="3603"/>
                    <a:pt x="17631" y="3605"/>
                    <a:pt x="17585" y="3605"/>
                  </a:cubicBezTo>
                  <a:cubicBezTo>
                    <a:pt x="17503" y="3605"/>
                    <a:pt x="17408" y="3598"/>
                    <a:pt x="17315" y="3593"/>
                  </a:cubicBezTo>
                  <a:cubicBezTo>
                    <a:pt x="17210" y="3582"/>
                    <a:pt x="17103" y="3567"/>
                    <a:pt x="16987" y="3556"/>
                  </a:cubicBezTo>
                  <a:cubicBezTo>
                    <a:pt x="16940" y="3551"/>
                    <a:pt x="16906" y="3544"/>
                    <a:pt x="16859" y="3539"/>
                  </a:cubicBezTo>
                  <a:cubicBezTo>
                    <a:pt x="16848" y="3539"/>
                    <a:pt x="16767" y="3528"/>
                    <a:pt x="16662" y="3517"/>
                  </a:cubicBezTo>
                  <a:cubicBezTo>
                    <a:pt x="16429" y="3490"/>
                    <a:pt x="16241" y="3416"/>
                    <a:pt x="16160" y="3313"/>
                  </a:cubicBezTo>
                  <a:cubicBezTo>
                    <a:pt x="16031" y="3163"/>
                    <a:pt x="15880" y="2995"/>
                    <a:pt x="15740" y="2888"/>
                  </a:cubicBezTo>
                  <a:cubicBezTo>
                    <a:pt x="15705" y="2855"/>
                    <a:pt x="15695" y="2822"/>
                    <a:pt x="15719" y="2790"/>
                  </a:cubicBezTo>
                  <a:cubicBezTo>
                    <a:pt x="15742" y="2758"/>
                    <a:pt x="15788" y="2732"/>
                    <a:pt x="15846" y="2716"/>
                  </a:cubicBezTo>
                  <a:cubicBezTo>
                    <a:pt x="15963" y="2689"/>
                    <a:pt x="16020" y="2677"/>
                    <a:pt x="16043" y="2672"/>
                  </a:cubicBezTo>
                  <a:cubicBezTo>
                    <a:pt x="16078" y="2667"/>
                    <a:pt x="16113" y="2661"/>
                    <a:pt x="16160" y="2655"/>
                  </a:cubicBezTo>
                  <a:cubicBezTo>
                    <a:pt x="16299" y="2639"/>
                    <a:pt x="16427" y="2623"/>
                    <a:pt x="16579" y="2601"/>
                  </a:cubicBezTo>
                  <a:cubicBezTo>
                    <a:pt x="16789" y="2569"/>
                    <a:pt x="16964" y="2520"/>
                    <a:pt x="17103" y="2467"/>
                  </a:cubicBezTo>
                  <a:cubicBezTo>
                    <a:pt x="17383" y="2359"/>
                    <a:pt x="17585" y="2203"/>
                    <a:pt x="17701" y="2009"/>
                  </a:cubicBezTo>
                  <a:cubicBezTo>
                    <a:pt x="17736" y="1960"/>
                    <a:pt x="17664" y="1901"/>
                    <a:pt x="17559" y="1874"/>
                  </a:cubicBezTo>
                  <a:cubicBezTo>
                    <a:pt x="17524" y="1863"/>
                    <a:pt x="17477" y="1859"/>
                    <a:pt x="17442" y="1859"/>
                  </a:cubicBezTo>
                  <a:cubicBezTo>
                    <a:pt x="17372" y="1859"/>
                    <a:pt x="17313" y="1875"/>
                    <a:pt x="17278" y="1908"/>
                  </a:cubicBezTo>
                  <a:cubicBezTo>
                    <a:pt x="17127" y="2053"/>
                    <a:pt x="16943" y="2166"/>
                    <a:pt x="16710" y="2231"/>
                  </a:cubicBezTo>
                  <a:cubicBezTo>
                    <a:pt x="16605" y="2263"/>
                    <a:pt x="16474" y="2284"/>
                    <a:pt x="16334" y="2300"/>
                  </a:cubicBezTo>
                  <a:cubicBezTo>
                    <a:pt x="16229" y="2311"/>
                    <a:pt x="16112" y="2321"/>
                    <a:pt x="15996" y="2327"/>
                  </a:cubicBezTo>
                  <a:cubicBezTo>
                    <a:pt x="15961" y="2332"/>
                    <a:pt x="15915" y="2333"/>
                    <a:pt x="15868" y="2339"/>
                  </a:cubicBezTo>
                  <a:cubicBezTo>
                    <a:pt x="15821" y="2344"/>
                    <a:pt x="15659" y="2359"/>
                    <a:pt x="15449" y="2381"/>
                  </a:cubicBezTo>
                  <a:cubicBezTo>
                    <a:pt x="15239" y="2402"/>
                    <a:pt x="15018" y="2381"/>
                    <a:pt x="14855" y="2317"/>
                  </a:cubicBezTo>
                  <a:cubicBezTo>
                    <a:pt x="14656" y="2241"/>
                    <a:pt x="14468" y="2166"/>
                    <a:pt x="14363" y="2128"/>
                  </a:cubicBezTo>
                  <a:cubicBezTo>
                    <a:pt x="14246" y="2085"/>
                    <a:pt x="14212" y="2009"/>
                    <a:pt x="14293" y="1945"/>
                  </a:cubicBezTo>
                  <a:cubicBezTo>
                    <a:pt x="14422" y="1848"/>
                    <a:pt x="14517" y="1741"/>
                    <a:pt x="14563" y="1638"/>
                  </a:cubicBezTo>
                  <a:cubicBezTo>
                    <a:pt x="14610" y="1530"/>
                    <a:pt x="14611" y="1428"/>
                    <a:pt x="14611" y="1342"/>
                  </a:cubicBezTo>
                  <a:cubicBezTo>
                    <a:pt x="14611" y="1315"/>
                    <a:pt x="14611" y="1293"/>
                    <a:pt x="14611" y="1266"/>
                  </a:cubicBezTo>
                  <a:cubicBezTo>
                    <a:pt x="14611" y="1207"/>
                    <a:pt x="14599" y="1147"/>
                    <a:pt x="14611" y="1093"/>
                  </a:cubicBezTo>
                  <a:cubicBezTo>
                    <a:pt x="14622" y="1012"/>
                    <a:pt x="14655" y="949"/>
                    <a:pt x="14702" y="884"/>
                  </a:cubicBezTo>
                  <a:cubicBezTo>
                    <a:pt x="14807" y="755"/>
                    <a:pt x="15028" y="630"/>
                    <a:pt x="15354" y="517"/>
                  </a:cubicBezTo>
                  <a:cubicBezTo>
                    <a:pt x="15401" y="501"/>
                    <a:pt x="15427" y="480"/>
                    <a:pt x="15427" y="458"/>
                  </a:cubicBezTo>
                  <a:cubicBezTo>
                    <a:pt x="15427" y="431"/>
                    <a:pt x="15415" y="404"/>
                    <a:pt x="15369" y="382"/>
                  </a:cubicBezTo>
                  <a:cubicBezTo>
                    <a:pt x="15310" y="355"/>
                    <a:pt x="15229" y="333"/>
                    <a:pt x="15135" y="333"/>
                  </a:cubicBezTo>
                  <a:cubicBezTo>
                    <a:pt x="15100" y="333"/>
                    <a:pt x="15053" y="340"/>
                    <a:pt x="15030" y="345"/>
                  </a:cubicBezTo>
                  <a:cubicBezTo>
                    <a:pt x="14575" y="453"/>
                    <a:pt x="14258" y="586"/>
                    <a:pt x="14071" y="743"/>
                  </a:cubicBezTo>
                  <a:cubicBezTo>
                    <a:pt x="13966" y="829"/>
                    <a:pt x="13899" y="926"/>
                    <a:pt x="13852" y="1039"/>
                  </a:cubicBezTo>
                  <a:cubicBezTo>
                    <a:pt x="13829" y="1120"/>
                    <a:pt x="13817" y="1201"/>
                    <a:pt x="13805" y="1271"/>
                  </a:cubicBezTo>
                  <a:lnTo>
                    <a:pt x="13794" y="1325"/>
                  </a:lnTo>
                  <a:cubicBezTo>
                    <a:pt x="13783" y="1422"/>
                    <a:pt x="13756" y="1491"/>
                    <a:pt x="13721" y="1551"/>
                  </a:cubicBezTo>
                  <a:cubicBezTo>
                    <a:pt x="13686" y="1610"/>
                    <a:pt x="13642" y="1658"/>
                    <a:pt x="13572" y="1712"/>
                  </a:cubicBezTo>
                  <a:cubicBezTo>
                    <a:pt x="13514" y="1755"/>
                    <a:pt x="13418" y="1788"/>
                    <a:pt x="13313" y="1788"/>
                  </a:cubicBezTo>
                  <a:cubicBezTo>
                    <a:pt x="13266" y="1788"/>
                    <a:pt x="13221" y="1783"/>
                    <a:pt x="13186" y="1778"/>
                  </a:cubicBezTo>
                  <a:cubicBezTo>
                    <a:pt x="12871" y="1713"/>
                    <a:pt x="12543" y="1654"/>
                    <a:pt x="12205" y="1611"/>
                  </a:cubicBezTo>
                  <a:cubicBezTo>
                    <a:pt x="12100" y="1601"/>
                    <a:pt x="12019" y="1562"/>
                    <a:pt x="11972" y="1519"/>
                  </a:cubicBezTo>
                  <a:cubicBezTo>
                    <a:pt x="11925" y="1476"/>
                    <a:pt x="11925" y="1427"/>
                    <a:pt x="11972" y="1384"/>
                  </a:cubicBezTo>
                  <a:cubicBezTo>
                    <a:pt x="11984" y="1373"/>
                    <a:pt x="11997" y="1362"/>
                    <a:pt x="11997" y="1357"/>
                  </a:cubicBezTo>
                  <a:cubicBezTo>
                    <a:pt x="12091" y="1265"/>
                    <a:pt x="12138" y="1174"/>
                    <a:pt x="12161" y="1088"/>
                  </a:cubicBezTo>
                  <a:cubicBezTo>
                    <a:pt x="12196" y="926"/>
                    <a:pt x="12102" y="754"/>
                    <a:pt x="11892" y="571"/>
                  </a:cubicBezTo>
                  <a:cubicBezTo>
                    <a:pt x="11857" y="538"/>
                    <a:pt x="11763" y="512"/>
                    <a:pt x="11669" y="512"/>
                  </a:cubicBezTo>
                  <a:cubicBezTo>
                    <a:pt x="11646" y="512"/>
                    <a:pt x="11623" y="512"/>
                    <a:pt x="11600" y="517"/>
                  </a:cubicBezTo>
                  <a:cubicBezTo>
                    <a:pt x="11542" y="522"/>
                    <a:pt x="11496" y="539"/>
                    <a:pt x="11473" y="566"/>
                  </a:cubicBezTo>
                  <a:cubicBezTo>
                    <a:pt x="11449" y="587"/>
                    <a:pt x="11450" y="608"/>
                    <a:pt x="11462" y="630"/>
                  </a:cubicBezTo>
                  <a:cubicBezTo>
                    <a:pt x="11567" y="781"/>
                    <a:pt x="11600" y="927"/>
                    <a:pt x="11542" y="1046"/>
                  </a:cubicBezTo>
                  <a:cubicBezTo>
                    <a:pt x="11519" y="1105"/>
                    <a:pt x="11459" y="1158"/>
                    <a:pt x="11378" y="1217"/>
                  </a:cubicBezTo>
                  <a:cubicBezTo>
                    <a:pt x="11320" y="1260"/>
                    <a:pt x="11252" y="1304"/>
                    <a:pt x="11170" y="1352"/>
                  </a:cubicBezTo>
                  <a:lnTo>
                    <a:pt x="11097" y="1396"/>
                  </a:lnTo>
                  <a:cubicBezTo>
                    <a:pt x="10981" y="1466"/>
                    <a:pt x="10807" y="1509"/>
                    <a:pt x="10609" y="1509"/>
                  </a:cubicBezTo>
                  <a:cubicBezTo>
                    <a:pt x="10329" y="1509"/>
                    <a:pt x="10039" y="1519"/>
                    <a:pt x="9771" y="1536"/>
                  </a:cubicBezTo>
                  <a:cubicBezTo>
                    <a:pt x="9747" y="1536"/>
                    <a:pt x="9710" y="1541"/>
                    <a:pt x="9687" y="1541"/>
                  </a:cubicBezTo>
                  <a:cubicBezTo>
                    <a:pt x="9442" y="1541"/>
                    <a:pt x="9233" y="1477"/>
                    <a:pt x="9151" y="1369"/>
                  </a:cubicBezTo>
                  <a:cubicBezTo>
                    <a:pt x="9151" y="1363"/>
                    <a:pt x="9140" y="1357"/>
                    <a:pt x="9140" y="1352"/>
                  </a:cubicBezTo>
                  <a:cubicBezTo>
                    <a:pt x="9093" y="1298"/>
                    <a:pt x="9068" y="1239"/>
                    <a:pt x="9056" y="1185"/>
                  </a:cubicBezTo>
                  <a:cubicBezTo>
                    <a:pt x="9045" y="1131"/>
                    <a:pt x="9058" y="1066"/>
                    <a:pt x="9093" y="980"/>
                  </a:cubicBezTo>
                  <a:cubicBezTo>
                    <a:pt x="9093" y="964"/>
                    <a:pt x="9104" y="948"/>
                    <a:pt x="9104" y="926"/>
                  </a:cubicBezTo>
                  <a:cubicBezTo>
                    <a:pt x="9127" y="861"/>
                    <a:pt x="9150" y="797"/>
                    <a:pt x="9162" y="727"/>
                  </a:cubicBezTo>
                  <a:cubicBezTo>
                    <a:pt x="9174" y="630"/>
                    <a:pt x="9151" y="534"/>
                    <a:pt x="9093" y="453"/>
                  </a:cubicBezTo>
                  <a:cubicBezTo>
                    <a:pt x="8988" y="297"/>
                    <a:pt x="8779" y="157"/>
                    <a:pt x="8429" y="22"/>
                  </a:cubicBezTo>
                  <a:cubicBezTo>
                    <a:pt x="8394" y="6"/>
                    <a:pt x="8335" y="0"/>
                    <a:pt x="8276" y="0"/>
                  </a:cubicBezTo>
                  <a:close/>
                </a:path>
              </a:pathLst>
            </a:custGeom>
            <a:solidFill>
              <a:srgbClr val="1B8CCC"/>
            </a:solidFill>
            <a:ln w="3175" cap="flat">
              <a:noFill/>
              <a:miter lim="400000"/>
            </a:ln>
            <a:effectLst/>
          </p:spPr>
          <p:txBody>
            <a:bodyPr wrap="square" lIns="50800" tIns="50800" rIns="50800" bIns="508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494" name="Virus"/>
            <p:cNvSpPr/>
            <p:nvPr/>
          </p:nvSpPr>
          <p:spPr>
            <a:xfrm>
              <a:off x="419819" y="730670"/>
              <a:ext cx="1247707" cy="1248737"/>
            </a:xfrm>
            <a:custGeom>
              <a:avLst/>
              <a:gdLst/>
              <a:ahLst/>
              <a:cxnLst>
                <a:cxn ang="0">
                  <a:pos x="wd2" y="hd2"/>
                </a:cxn>
                <a:cxn ang="5400000">
                  <a:pos x="wd2" y="hd2"/>
                </a:cxn>
                <a:cxn ang="10800000">
                  <a:pos x="wd2" y="hd2"/>
                </a:cxn>
                <a:cxn ang="16200000">
                  <a:pos x="wd2" y="hd2"/>
                </a:cxn>
              </a:cxnLst>
              <a:rect l="0" t="0" r="r" b="b"/>
              <a:pathLst>
                <a:path w="21545" h="21600" extrusionOk="0">
                  <a:moveTo>
                    <a:pt x="8095" y="0"/>
                  </a:moveTo>
                  <a:cubicBezTo>
                    <a:pt x="8041" y="0"/>
                    <a:pt x="7982" y="6"/>
                    <a:pt x="7933" y="22"/>
                  </a:cubicBezTo>
                  <a:cubicBezTo>
                    <a:pt x="7745" y="70"/>
                    <a:pt x="7583" y="188"/>
                    <a:pt x="7480" y="361"/>
                  </a:cubicBezTo>
                  <a:cubicBezTo>
                    <a:pt x="7378" y="534"/>
                    <a:pt x="7353" y="728"/>
                    <a:pt x="7406" y="922"/>
                  </a:cubicBezTo>
                  <a:cubicBezTo>
                    <a:pt x="7455" y="1100"/>
                    <a:pt x="7568" y="1257"/>
                    <a:pt x="7730" y="1354"/>
                  </a:cubicBezTo>
                  <a:cubicBezTo>
                    <a:pt x="7853" y="1430"/>
                    <a:pt x="7939" y="1538"/>
                    <a:pt x="7987" y="1663"/>
                  </a:cubicBezTo>
                  <a:cubicBezTo>
                    <a:pt x="8106" y="1981"/>
                    <a:pt x="8214" y="2309"/>
                    <a:pt x="8305" y="2649"/>
                  </a:cubicBezTo>
                  <a:cubicBezTo>
                    <a:pt x="8386" y="2962"/>
                    <a:pt x="8457" y="3276"/>
                    <a:pt x="8511" y="3578"/>
                  </a:cubicBezTo>
                  <a:cubicBezTo>
                    <a:pt x="8564" y="3880"/>
                    <a:pt x="8397" y="4171"/>
                    <a:pt x="8117" y="4285"/>
                  </a:cubicBezTo>
                  <a:lnTo>
                    <a:pt x="8063" y="4317"/>
                  </a:lnTo>
                  <a:cubicBezTo>
                    <a:pt x="7982" y="4349"/>
                    <a:pt x="7897" y="4371"/>
                    <a:pt x="7810" y="4371"/>
                  </a:cubicBezTo>
                  <a:cubicBezTo>
                    <a:pt x="7595" y="4371"/>
                    <a:pt x="7390" y="4262"/>
                    <a:pt x="7277" y="4084"/>
                  </a:cubicBezTo>
                  <a:cubicBezTo>
                    <a:pt x="7244" y="4035"/>
                    <a:pt x="7211" y="3988"/>
                    <a:pt x="7184" y="3934"/>
                  </a:cubicBezTo>
                  <a:cubicBezTo>
                    <a:pt x="7173" y="3912"/>
                    <a:pt x="7163" y="3896"/>
                    <a:pt x="7152" y="3875"/>
                  </a:cubicBezTo>
                  <a:cubicBezTo>
                    <a:pt x="7077" y="3735"/>
                    <a:pt x="7055" y="3561"/>
                    <a:pt x="7103" y="3399"/>
                  </a:cubicBezTo>
                  <a:cubicBezTo>
                    <a:pt x="7157" y="3205"/>
                    <a:pt x="7132" y="2995"/>
                    <a:pt x="7029" y="2823"/>
                  </a:cubicBezTo>
                  <a:cubicBezTo>
                    <a:pt x="6905" y="2612"/>
                    <a:pt x="6652" y="2477"/>
                    <a:pt x="6388" y="2477"/>
                  </a:cubicBezTo>
                  <a:cubicBezTo>
                    <a:pt x="6264" y="2477"/>
                    <a:pt x="6150" y="2504"/>
                    <a:pt x="6048" y="2563"/>
                  </a:cubicBezTo>
                  <a:cubicBezTo>
                    <a:pt x="5876" y="2660"/>
                    <a:pt x="5752" y="2816"/>
                    <a:pt x="5698" y="3005"/>
                  </a:cubicBezTo>
                  <a:cubicBezTo>
                    <a:pt x="5644" y="3194"/>
                    <a:pt x="5672" y="3394"/>
                    <a:pt x="5769" y="3566"/>
                  </a:cubicBezTo>
                  <a:cubicBezTo>
                    <a:pt x="5866" y="3734"/>
                    <a:pt x="6021" y="3858"/>
                    <a:pt x="6210" y="3907"/>
                  </a:cubicBezTo>
                  <a:cubicBezTo>
                    <a:pt x="6382" y="3955"/>
                    <a:pt x="6528" y="4052"/>
                    <a:pt x="6609" y="4187"/>
                  </a:cubicBezTo>
                  <a:cubicBezTo>
                    <a:pt x="6619" y="4208"/>
                    <a:pt x="6630" y="4224"/>
                    <a:pt x="6641" y="4246"/>
                  </a:cubicBezTo>
                  <a:cubicBezTo>
                    <a:pt x="6673" y="4300"/>
                    <a:pt x="6699" y="4354"/>
                    <a:pt x="6726" y="4408"/>
                  </a:cubicBezTo>
                  <a:cubicBezTo>
                    <a:pt x="6861" y="4677"/>
                    <a:pt x="6781" y="5018"/>
                    <a:pt x="6533" y="5207"/>
                  </a:cubicBezTo>
                  <a:lnTo>
                    <a:pt x="6506" y="5229"/>
                  </a:lnTo>
                  <a:cubicBezTo>
                    <a:pt x="6387" y="5321"/>
                    <a:pt x="6247" y="5369"/>
                    <a:pt x="6102" y="5369"/>
                  </a:cubicBezTo>
                  <a:cubicBezTo>
                    <a:pt x="5951" y="5369"/>
                    <a:pt x="5816" y="5321"/>
                    <a:pt x="5703" y="5224"/>
                  </a:cubicBezTo>
                  <a:cubicBezTo>
                    <a:pt x="5461" y="5024"/>
                    <a:pt x="5224" y="4803"/>
                    <a:pt x="4993" y="4576"/>
                  </a:cubicBezTo>
                  <a:cubicBezTo>
                    <a:pt x="4745" y="4328"/>
                    <a:pt x="4513" y="4068"/>
                    <a:pt x="4298" y="3809"/>
                  </a:cubicBezTo>
                  <a:cubicBezTo>
                    <a:pt x="4211" y="3701"/>
                    <a:pt x="4163" y="3572"/>
                    <a:pt x="4163" y="3448"/>
                  </a:cubicBezTo>
                  <a:cubicBezTo>
                    <a:pt x="4163" y="3265"/>
                    <a:pt x="4093" y="3086"/>
                    <a:pt x="3969" y="2951"/>
                  </a:cubicBezTo>
                  <a:cubicBezTo>
                    <a:pt x="3835" y="2805"/>
                    <a:pt x="3641" y="2725"/>
                    <a:pt x="3431" y="2725"/>
                  </a:cubicBezTo>
                  <a:cubicBezTo>
                    <a:pt x="3237" y="2725"/>
                    <a:pt x="3059" y="2794"/>
                    <a:pt x="2924" y="2924"/>
                  </a:cubicBezTo>
                  <a:cubicBezTo>
                    <a:pt x="2784" y="3059"/>
                    <a:pt x="2704" y="3249"/>
                    <a:pt x="2704" y="3443"/>
                  </a:cubicBezTo>
                  <a:cubicBezTo>
                    <a:pt x="2704" y="3643"/>
                    <a:pt x="2779" y="3826"/>
                    <a:pt x="2919" y="3966"/>
                  </a:cubicBezTo>
                  <a:cubicBezTo>
                    <a:pt x="3054" y="4101"/>
                    <a:pt x="3231" y="4176"/>
                    <a:pt x="3414" y="4182"/>
                  </a:cubicBezTo>
                  <a:cubicBezTo>
                    <a:pt x="3554" y="4187"/>
                    <a:pt x="3672" y="4224"/>
                    <a:pt x="3764" y="4300"/>
                  </a:cubicBezTo>
                  <a:cubicBezTo>
                    <a:pt x="4033" y="4521"/>
                    <a:pt x="4299" y="4759"/>
                    <a:pt x="4552" y="5013"/>
                  </a:cubicBezTo>
                  <a:cubicBezTo>
                    <a:pt x="4783" y="5245"/>
                    <a:pt x="4999" y="5482"/>
                    <a:pt x="5198" y="5725"/>
                  </a:cubicBezTo>
                  <a:cubicBezTo>
                    <a:pt x="5387" y="5957"/>
                    <a:pt x="5392" y="6286"/>
                    <a:pt x="5203" y="6529"/>
                  </a:cubicBezTo>
                  <a:lnTo>
                    <a:pt x="5181" y="6556"/>
                  </a:lnTo>
                  <a:cubicBezTo>
                    <a:pt x="5057" y="6718"/>
                    <a:pt x="4864" y="6816"/>
                    <a:pt x="4664" y="6816"/>
                  </a:cubicBezTo>
                  <a:cubicBezTo>
                    <a:pt x="4568" y="6816"/>
                    <a:pt x="4475" y="6793"/>
                    <a:pt x="4383" y="6750"/>
                  </a:cubicBezTo>
                  <a:cubicBezTo>
                    <a:pt x="4330" y="6723"/>
                    <a:pt x="4276" y="6696"/>
                    <a:pt x="4222" y="6664"/>
                  </a:cubicBezTo>
                  <a:cubicBezTo>
                    <a:pt x="4189" y="6642"/>
                    <a:pt x="4158" y="6626"/>
                    <a:pt x="4121" y="6605"/>
                  </a:cubicBezTo>
                  <a:cubicBezTo>
                    <a:pt x="4008" y="6535"/>
                    <a:pt x="3921" y="6405"/>
                    <a:pt x="3883" y="6249"/>
                  </a:cubicBezTo>
                  <a:cubicBezTo>
                    <a:pt x="3835" y="6049"/>
                    <a:pt x="3706" y="5876"/>
                    <a:pt x="3528" y="5779"/>
                  </a:cubicBezTo>
                  <a:cubicBezTo>
                    <a:pt x="3426" y="5719"/>
                    <a:pt x="3302" y="5693"/>
                    <a:pt x="3183" y="5693"/>
                  </a:cubicBezTo>
                  <a:cubicBezTo>
                    <a:pt x="2925" y="5693"/>
                    <a:pt x="2681" y="5827"/>
                    <a:pt x="2552" y="6048"/>
                  </a:cubicBezTo>
                  <a:cubicBezTo>
                    <a:pt x="2450" y="6216"/>
                    <a:pt x="2423" y="6416"/>
                    <a:pt x="2471" y="6605"/>
                  </a:cubicBezTo>
                  <a:cubicBezTo>
                    <a:pt x="2520" y="6794"/>
                    <a:pt x="2644" y="6954"/>
                    <a:pt x="2811" y="7052"/>
                  </a:cubicBezTo>
                  <a:cubicBezTo>
                    <a:pt x="2924" y="7116"/>
                    <a:pt x="3049" y="7149"/>
                    <a:pt x="3178" y="7149"/>
                  </a:cubicBezTo>
                  <a:cubicBezTo>
                    <a:pt x="3243" y="7149"/>
                    <a:pt x="3307" y="7139"/>
                    <a:pt x="3367" y="7122"/>
                  </a:cubicBezTo>
                  <a:cubicBezTo>
                    <a:pt x="3431" y="7106"/>
                    <a:pt x="3496" y="7095"/>
                    <a:pt x="3560" y="7095"/>
                  </a:cubicBezTo>
                  <a:cubicBezTo>
                    <a:pt x="3668" y="7095"/>
                    <a:pt x="3765" y="7118"/>
                    <a:pt x="3851" y="7166"/>
                  </a:cubicBezTo>
                  <a:cubicBezTo>
                    <a:pt x="3873" y="7177"/>
                    <a:pt x="3889" y="7188"/>
                    <a:pt x="3910" y="7198"/>
                  </a:cubicBezTo>
                  <a:cubicBezTo>
                    <a:pt x="3964" y="7231"/>
                    <a:pt x="4012" y="7257"/>
                    <a:pt x="4060" y="7289"/>
                  </a:cubicBezTo>
                  <a:cubicBezTo>
                    <a:pt x="4319" y="7457"/>
                    <a:pt x="4416" y="7792"/>
                    <a:pt x="4298" y="8084"/>
                  </a:cubicBezTo>
                  <a:lnTo>
                    <a:pt x="4292" y="8094"/>
                  </a:lnTo>
                  <a:cubicBezTo>
                    <a:pt x="4185" y="8347"/>
                    <a:pt x="3936" y="8515"/>
                    <a:pt x="3656" y="8515"/>
                  </a:cubicBezTo>
                  <a:cubicBezTo>
                    <a:pt x="3613" y="8515"/>
                    <a:pt x="3576" y="8509"/>
                    <a:pt x="3533" y="8503"/>
                  </a:cubicBezTo>
                  <a:cubicBezTo>
                    <a:pt x="3242" y="8449"/>
                    <a:pt x="2941" y="8385"/>
                    <a:pt x="2645" y="8304"/>
                  </a:cubicBezTo>
                  <a:cubicBezTo>
                    <a:pt x="2305" y="8213"/>
                    <a:pt x="1976" y="8110"/>
                    <a:pt x="1658" y="7986"/>
                  </a:cubicBezTo>
                  <a:cubicBezTo>
                    <a:pt x="1529" y="7937"/>
                    <a:pt x="1421" y="7851"/>
                    <a:pt x="1362" y="7743"/>
                  </a:cubicBezTo>
                  <a:cubicBezTo>
                    <a:pt x="1270" y="7586"/>
                    <a:pt x="1120" y="7468"/>
                    <a:pt x="948" y="7414"/>
                  </a:cubicBezTo>
                  <a:cubicBezTo>
                    <a:pt x="878" y="7393"/>
                    <a:pt x="808" y="7382"/>
                    <a:pt x="738" y="7382"/>
                  </a:cubicBezTo>
                  <a:cubicBezTo>
                    <a:pt x="409" y="7382"/>
                    <a:pt x="118" y="7597"/>
                    <a:pt x="32" y="7910"/>
                  </a:cubicBezTo>
                  <a:cubicBezTo>
                    <a:pt x="-22" y="8099"/>
                    <a:pt x="-1" y="8299"/>
                    <a:pt x="96" y="8471"/>
                  </a:cubicBezTo>
                  <a:cubicBezTo>
                    <a:pt x="193" y="8644"/>
                    <a:pt x="350" y="8768"/>
                    <a:pt x="544" y="8817"/>
                  </a:cubicBezTo>
                  <a:cubicBezTo>
                    <a:pt x="603" y="8833"/>
                    <a:pt x="668" y="8844"/>
                    <a:pt x="732" y="8844"/>
                  </a:cubicBezTo>
                  <a:cubicBezTo>
                    <a:pt x="851" y="8844"/>
                    <a:pt x="970" y="8812"/>
                    <a:pt x="1078" y="8758"/>
                  </a:cubicBezTo>
                  <a:cubicBezTo>
                    <a:pt x="1174" y="8709"/>
                    <a:pt x="1276" y="8677"/>
                    <a:pt x="1379" y="8677"/>
                  </a:cubicBezTo>
                  <a:cubicBezTo>
                    <a:pt x="1411" y="8677"/>
                    <a:pt x="1442" y="8677"/>
                    <a:pt x="1475" y="8682"/>
                  </a:cubicBezTo>
                  <a:cubicBezTo>
                    <a:pt x="1809" y="8736"/>
                    <a:pt x="2149" y="8811"/>
                    <a:pt x="2483" y="8903"/>
                  </a:cubicBezTo>
                  <a:cubicBezTo>
                    <a:pt x="2795" y="8984"/>
                    <a:pt x="3096" y="9082"/>
                    <a:pt x="3387" y="9190"/>
                  </a:cubicBezTo>
                  <a:cubicBezTo>
                    <a:pt x="3672" y="9292"/>
                    <a:pt x="3846" y="9584"/>
                    <a:pt x="3803" y="9891"/>
                  </a:cubicBezTo>
                  <a:lnTo>
                    <a:pt x="3798" y="9923"/>
                  </a:lnTo>
                  <a:cubicBezTo>
                    <a:pt x="3760" y="10236"/>
                    <a:pt x="3505" y="10474"/>
                    <a:pt x="3198" y="10490"/>
                  </a:cubicBezTo>
                  <a:cubicBezTo>
                    <a:pt x="3139" y="10495"/>
                    <a:pt x="3081" y="10495"/>
                    <a:pt x="3022" y="10495"/>
                  </a:cubicBezTo>
                  <a:cubicBezTo>
                    <a:pt x="2984" y="10495"/>
                    <a:pt x="2945" y="10495"/>
                    <a:pt x="2902" y="10495"/>
                  </a:cubicBezTo>
                  <a:cubicBezTo>
                    <a:pt x="2767" y="10489"/>
                    <a:pt x="2633" y="10425"/>
                    <a:pt x="2520" y="10306"/>
                  </a:cubicBezTo>
                  <a:cubicBezTo>
                    <a:pt x="2380" y="10160"/>
                    <a:pt x="2192" y="10080"/>
                    <a:pt x="1993" y="10080"/>
                  </a:cubicBezTo>
                  <a:lnTo>
                    <a:pt x="1976" y="10080"/>
                  </a:lnTo>
                  <a:cubicBezTo>
                    <a:pt x="1589" y="10085"/>
                    <a:pt x="1265" y="10408"/>
                    <a:pt x="1259" y="10797"/>
                  </a:cubicBezTo>
                  <a:cubicBezTo>
                    <a:pt x="1254" y="10996"/>
                    <a:pt x="1330" y="11181"/>
                    <a:pt x="1470" y="11321"/>
                  </a:cubicBezTo>
                  <a:cubicBezTo>
                    <a:pt x="1610" y="11461"/>
                    <a:pt x="1793" y="11537"/>
                    <a:pt x="1986" y="11537"/>
                  </a:cubicBezTo>
                  <a:cubicBezTo>
                    <a:pt x="2180" y="11537"/>
                    <a:pt x="2365" y="11461"/>
                    <a:pt x="2505" y="11321"/>
                  </a:cubicBezTo>
                  <a:cubicBezTo>
                    <a:pt x="2634" y="11192"/>
                    <a:pt x="2790" y="11121"/>
                    <a:pt x="2946" y="11115"/>
                  </a:cubicBezTo>
                  <a:cubicBezTo>
                    <a:pt x="2967" y="11115"/>
                    <a:pt x="2990" y="11115"/>
                    <a:pt x="3017" y="11115"/>
                  </a:cubicBezTo>
                  <a:cubicBezTo>
                    <a:pt x="3076" y="11115"/>
                    <a:pt x="3134" y="11115"/>
                    <a:pt x="3193" y="11120"/>
                  </a:cubicBezTo>
                  <a:cubicBezTo>
                    <a:pt x="3500" y="11137"/>
                    <a:pt x="3753" y="11379"/>
                    <a:pt x="3791" y="11687"/>
                  </a:cubicBezTo>
                  <a:lnTo>
                    <a:pt x="3798" y="11719"/>
                  </a:lnTo>
                  <a:cubicBezTo>
                    <a:pt x="3835" y="12027"/>
                    <a:pt x="3667" y="12313"/>
                    <a:pt x="3382" y="12415"/>
                  </a:cubicBezTo>
                  <a:cubicBezTo>
                    <a:pt x="3091" y="12523"/>
                    <a:pt x="2785" y="12621"/>
                    <a:pt x="2478" y="12702"/>
                  </a:cubicBezTo>
                  <a:cubicBezTo>
                    <a:pt x="2144" y="12794"/>
                    <a:pt x="1804" y="12864"/>
                    <a:pt x="1470" y="12923"/>
                  </a:cubicBezTo>
                  <a:cubicBezTo>
                    <a:pt x="1432" y="12928"/>
                    <a:pt x="1400" y="12933"/>
                    <a:pt x="1362" y="12933"/>
                  </a:cubicBezTo>
                  <a:cubicBezTo>
                    <a:pt x="1260" y="12933"/>
                    <a:pt x="1168" y="12912"/>
                    <a:pt x="1088" y="12864"/>
                  </a:cubicBezTo>
                  <a:cubicBezTo>
                    <a:pt x="980" y="12799"/>
                    <a:pt x="851" y="12766"/>
                    <a:pt x="727" y="12766"/>
                  </a:cubicBezTo>
                  <a:cubicBezTo>
                    <a:pt x="674" y="12766"/>
                    <a:pt x="620" y="12772"/>
                    <a:pt x="566" y="12783"/>
                  </a:cubicBezTo>
                  <a:cubicBezTo>
                    <a:pt x="383" y="12826"/>
                    <a:pt x="215" y="12944"/>
                    <a:pt x="113" y="13117"/>
                  </a:cubicBezTo>
                  <a:cubicBezTo>
                    <a:pt x="11" y="13289"/>
                    <a:pt x="-28" y="13490"/>
                    <a:pt x="20" y="13673"/>
                  </a:cubicBezTo>
                  <a:cubicBezTo>
                    <a:pt x="101" y="13997"/>
                    <a:pt x="393" y="14228"/>
                    <a:pt x="727" y="14228"/>
                  </a:cubicBezTo>
                  <a:cubicBezTo>
                    <a:pt x="792" y="14228"/>
                    <a:pt x="857" y="14217"/>
                    <a:pt x="916" y="14201"/>
                  </a:cubicBezTo>
                  <a:cubicBezTo>
                    <a:pt x="1094" y="14152"/>
                    <a:pt x="1250" y="14039"/>
                    <a:pt x="1347" y="13877"/>
                  </a:cubicBezTo>
                  <a:cubicBezTo>
                    <a:pt x="1422" y="13753"/>
                    <a:pt x="1529" y="13668"/>
                    <a:pt x="1653" y="13619"/>
                  </a:cubicBezTo>
                  <a:cubicBezTo>
                    <a:pt x="1971" y="13501"/>
                    <a:pt x="2300" y="13392"/>
                    <a:pt x="2640" y="13301"/>
                  </a:cubicBezTo>
                  <a:cubicBezTo>
                    <a:pt x="2952" y="13220"/>
                    <a:pt x="3263" y="13149"/>
                    <a:pt x="3570" y="13095"/>
                  </a:cubicBezTo>
                  <a:cubicBezTo>
                    <a:pt x="3608" y="13089"/>
                    <a:pt x="3646" y="13085"/>
                    <a:pt x="3678" y="13085"/>
                  </a:cubicBezTo>
                  <a:cubicBezTo>
                    <a:pt x="3942" y="13085"/>
                    <a:pt x="4173" y="13247"/>
                    <a:pt x="4276" y="13489"/>
                  </a:cubicBezTo>
                  <a:lnTo>
                    <a:pt x="4287" y="13521"/>
                  </a:lnTo>
                  <a:cubicBezTo>
                    <a:pt x="4411" y="13813"/>
                    <a:pt x="4309" y="14143"/>
                    <a:pt x="4050" y="14316"/>
                  </a:cubicBezTo>
                  <a:cubicBezTo>
                    <a:pt x="4002" y="14348"/>
                    <a:pt x="3952" y="14380"/>
                    <a:pt x="3899" y="14407"/>
                  </a:cubicBezTo>
                  <a:cubicBezTo>
                    <a:pt x="3877" y="14418"/>
                    <a:pt x="3861" y="14428"/>
                    <a:pt x="3840" y="14439"/>
                  </a:cubicBezTo>
                  <a:cubicBezTo>
                    <a:pt x="3754" y="14487"/>
                    <a:pt x="3651" y="14515"/>
                    <a:pt x="3548" y="14515"/>
                  </a:cubicBezTo>
                  <a:cubicBezTo>
                    <a:pt x="3489" y="14515"/>
                    <a:pt x="3426" y="14504"/>
                    <a:pt x="3367" y="14488"/>
                  </a:cubicBezTo>
                  <a:cubicBezTo>
                    <a:pt x="3302" y="14471"/>
                    <a:pt x="3231" y="14461"/>
                    <a:pt x="3166" y="14461"/>
                  </a:cubicBezTo>
                  <a:cubicBezTo>
                    <a:pt x="3032" y="14461"/>
                    <a:pt x="2902" y="14498"/>
                    <a:pt x="2789" y="14569"/>
                  </a:cubicBezTo>
                  <a:cubicBezTo>
                    <a:pt x="2466" y="14763"/>
                    <a:pt x="2349" y="15221"/>
                    <a:pt x="2532" y="15550"/>
                  </a:cubicBezTo>
                  <a:cubicBezTo>
                    <a:pt x="2661" y="15782"/>
                    <a:pt x="2902" y="15923"/>
                    <a:pt x="3166" y="15923"/>
                  </a:cubicBezTo>
                  <a:cubicBezTo>
                    <a:pt x="3296" y="15923"/>
                    <a:pt x="3420" y="15891"/>
                    <a:pt x="3533" y="15827"/>
                  </a:cubicBezTo>
                  <a:cubicBezTo>
                    <a:pt x="3700" y="15729"/>
                    <a:pt x="3823" y="15572"/>
                    <a:pt x="3872" y="15383"/>
                  </a:cubicBezTo>
                  <a:cubicBezTo>
                    <a:pt x="3920" y="15210"/>
                    <a:pt x="4018" y="15064"/>
                    <a:pt x="4153" y="14983"/>
                  </a:cubicBezTo>
                  <a:cubicBezTo>
                    <a:pt x="4174" y="14973"/>
                    <a:pt x="4190" y="14962"/>
                    <a:pt x="4212" y="14951"/>
                  </a:cubicBezTo>
                  <a:cubicBezTo>
                    <a:pt x="4266" y="14919"/>
                    <a:pt x="4319" y="14892"/>
                    <a:pt x="4373" y="14865"/>
                  </a:cubicBezTo>
                  <a:cubicBezTo>
                    <a:pt x="4459" y="14822"/>
                    <a:pt x="4556" y="14801"/>
                    <a:pt x="4653" y="14801"/>
                  </a:cubicBezTo>
                  <a:cubicBezTo>
                    <a:pt x="4852" y="14801"/>
                    <a:pt x="5047" y="14897"/>
                    <a:pt x="5171" y="15059"/>
                  </a:cubicBezTo>
                  <a:lnTo>
                    <a:pt x="5191" y="15086"/>
                  </a:lnTo>
                  <a:cubicBezTo>
                    <a:pt x="5380" y="15329"/>
                    <a:pt x="5380" y="15664"/>
                    <a:pt x="5186" y="15891"/>
                  </a:cubicBezTo>
                  <a:cubicBezTo>
                    <a:pt x="4987" y="16133"/>
                    <a:pt x="4766" y="16370"/>
                    <a:pt x="4540" y="16602"/>
                  </a:cubicBezTo>
                  <a:cubicBezTo>
                    <a:pt x="4292" y="16850"/>
                    <a:pt x="4034" y="17083"/>
                    <a:pt x="3776" y="17299"/>
                  </a:cubicBezTo>
                  <a:cubicBezTo>
                    <a:pt x="3668" y="17385"/>
                    <a:pt x="3538" y="17433"/>
                    <a:pt x="3414" y="17433"/>
                  </a:cubicBezTo>
                  <a:cubicBezTo>
                    <a:pt x="3231" y="17433"/>
                    <a:pt x="3054" y="17503"/>
                    <a:pt x="2919" y="17627"/>
                  </a:cubicBezTo>
                  <a:cubicBezTo>
                    <a:pt x="2779" y="17757"/>
                    <a:pt x="2699" y="17947"/>
                    <a:pt x="2693" y="18147"/>
                  </a:cubicBezTo>
                  <a:cubicBezTo>
                    <a:pt x="2688" y="18346"/>
                    <a:pt x="2757" y="18540"/>
                    <a:pt x="2892" y="18674"/>
                  </a:cubicBezTo>
                  <a:cubicBezTo>
                    <a:pt x="3032" y="18820"/>
                    <a:pt x="3215" y="18895"/>
                    <a:pt x="3414" y="18895"/>
                  </a:cubicBezTo>
                  <a:cubicBezTo>
                    <a:pt x="3608" y="18895"/>
                    <a:pt x="3792" y="18820"/>
                    <a:pt x="3932" y="18680"/>
                  </a:cubicBezTo>
                  <a:cubicBezTo>
                    <a:pt x="4067" y="18545"/>
                    <a:pt x="4142" y="18367"/>
                    <a:pt x="4148" y="18184"/>
                  </a:cubicBezTo>
                  <a:cubicBezTo>
                    <a:pt x="4153" y="18044"/>
                    <a:pt x="4190" y="17925"/>
                    <a:pt x="4266" y="17833"/>
                  </a:cubicBezTo>
                  <a:cubicBezTo>
                    <a:pt x="4486" y="17563"/>
                    <a:pt x="4723" y="17299"/>
                    <a:pt x="4976" y="17046"/>
                  </a:cubicBezTo>
                  <a:cubicBezTo>
                    <a:pt x="5207" y="16814"/>
                    <a:pt x="5445" y="16598"/>
                    <a:pt x="5688" y="16398"/>
                  </a:cubicBezTo>
                  <a:cubicBezTo>
                    <a:pt x="5801" y="16306"/>
                    <a:pt x="5941" y="16251"/>
                    <a:pt x="6087" y="16251"/>
                  </a:cubicBezTo>
                  <a:cubicBezTo>
                    <a:pt x="6232" y="16251"/>
                    <a:pt x="6372" y="16301"/>
                    <a:pt x="6496" y="16398"/>
                  </a:cubicBezTo>
                  <a:lnTo>
                    <a:pt x="6518" y="16413"/>
                  </a:lnTo>
                  <a:cubicBezTo>
                    <a:pt x="6765" y="16602"/>
                    <a:pt x="6846" y="16937"/>
                    <a:pt x="6711" y="17213"/>
                  </a:cubicBezTo>
                  <a:cubicBezTo>
                    <a:pt x="6684" y="17267"/>
                    <a:pt x="6658" y="17320"/>
                    <a:pt x="6625" y="17374"/>
                  </a:cubicBezTo>
                  <a:cubicBezTo>
                    <a:pt x="6604" y="17407"/>
                    <a:pt x="6586" y="17440"/>
                    <a:pt x="6565" y="17477"/>
                  </a:cubicBezTo>
                  <a:cubicBezTo>
                    <a:pt x="6495" y="17591"/>
                    <a:pt x="6366" y="17677"/>
                    <a:pt x="6210" y="17715"/>
                  </a:cubicBezTo>
                  <a:cubicBezTo>
                    <a:pt x="6010" y="17764"/>
                    <a:pt x="5839" y="17893"/>
                    <a:pt x="5742" y="18071"/>
                  </a:cubicBezTo>
                  <a:cubicBezTo>
                    <a:pt x="5553" y="18411"/>
                    <a:pt x="5672" y="18853"/>
                    <a:pt x="6006" y="19047"/>
                  </a:cubicBezTo>
                  <a:cubicBezTo>
                    <a:pt x="6119" y="19117"/>
                    <a:pt x="6247" y="19150"/>
                    <a:pt x="6376" y="19150"/>
                  </a:cubicBezTo>
                  <a:cubicBezTo>
                    <a:pt x="6635" y="19150"/>
                    <a:pt x="6878" y="19009"/>
                    <a:pt x="7007" y="18782"/>
                  </a:cubicBezTo>
                  <a:cubicBezTo>
                    <a:pt x="7104" y="18615"/>
                    <a:pt x="7130" y="18416"/>
                    <a:pt x="7077" y="18228"/>
                  </a:cubicBezTo>
                  <a:cubicBezTo>
                    <a:pt x="7028" y="18055"/>
                    <a:pt x="7045" y="17882"/>
                    <a:pt x="7120" y="17742"/>
                  </a:cubicBezTo>
                  <a:cubicBezTo>
                    <a:pt x="7131" y="17720"/>
                    <a:pt x="7141" y="17703"/>
                    <a:pt x="7152" y="17681"/>
                  </a:cubicBezTo>
                  <a:cubicBezTo>
                    <a:pt x="7185" y="17627"/>
                    <a:pt x="7213" y="17580"/>
                    <a:pt x="7245" y="17531"/>
                  </a:cubicBezTo>
                  <a:cubicBezTo>
                    <a:pt x="7363" y="17353"/>
                    <a:pt x="7561" y="17245"/>
                    <a:pt x="7777" y="17245"/>
                  </a:cubicBezTo>
                  <a:cubicBezTo>
                    <a:pt x="7863" y="17245"/>
                    <a:pt x="7950" y="17261"/>
                    <a:pt x="8031" y="17293"/>
                  </a:cubicBezTo>
                  <a:lnTo>
                    <a:pt x="8063" y="17304"/>
                  </a:lnTo>
                  <a:cubicBezTo>
                    <a:pt x="8348" y="17422"/>
                    <a:pt x="8510" y="17715"/>
                    <a:pt x="8462" y="18017"/>
                  </a:cubicBezTo>
                  <a:cubicBezTo>
                    <a:pt x="8408" y="18324"/>
                    <a:pt x="8337" y="18636"/>
                    <a:pt x="8256" y="18949"/>
                  </a:cubicBezTo>
                  <a:cubicBezTo>
                    <a:pt x="8165" y="19289"/>
                    <a:pt x="8062" y="19619"/>
                    <a:pt x="7938" y="19937"/>
                  </a:cubicBezTo>
                  <a:cubicBezTo>
                    <a:pt x="7890" y="20067"/>
                    <a:pt x="7804" y="20175"/>
                    <a:pt x="7696" y="20234"/>
                  </a:cubicBezTo>
                  <a:cubicBezTo>
                    <a:pt x="7540" y="20326"/>
                    <a:pt x="7422" y="20476"/>
                    <a:pt x="7368" y="20649"/>
                  </a:cubicBezTo>
                  <a:cubicBezTo>
                    <a:pt x="7314" y="20832"/>
                    <a:pt x="7335" y="21038"/>
                    <a:pt x="7427" y="21210"/>
                  </a:cubicBezTo>
                  <a:cubicBezTo>
                    <a:pt x="7518" y="21383"/>
                    <a:pt x="7681" y="21512"/>
                    <a:pt x="7864" y="21566"/>
                  </a:cubicBezTo>
                  <a:cubicBezTo>
                    <a:pt x="7929" y="21582"/>
                    <a:pt x="7998" y="21593"/>
                    <a:pt x="8063" y="21593"/>
                  </a:cubicBezTo>
                  <a:cubicBezTo>
                    <a:pt x="8391" y="21593"/>
                    <a:pt x="8682" y="21372"/>
                    <a:pt x="8768" y="21054"/>
                  </a:cubicBezTo>
                  <a:cubicBezTo>
                    <a:pt x="8817" y="20876"/>
                    <a:pt x="8796" y="20683"/>
                    <a:pt x="8704" y="20521"/>
                  </a:cubicBezTo>
                  <a:cubicBezTo>
                    <a:pt x="8634" y="20397"/>
                    <a:pt x="8612" y="20256"/>
                    <a:pt x="8633" y="20121"/>
                  </a:cubicBezTo>
                  <a:cubicBezTo>
                    <a:pt x="8687" y="19787"/>
                    <a:pt x="8762" y="19446"/>
                    <a:pt x="8854" y="19111"/>
                  </a:cubicBezTo>
                  <a:cubicBezTo>
                    <a:pt x="8935" y="18798"/>
                    <a:pt x="9032" y="18497"/>
                    <a:pt x="9140" y="18206"/>
                  </a:cubicBezTo>
                  <a:cubicBezTo>
                    <a:pt x="9232" y="17952"/>
                    <a:pt x="9480" y="17784"/>
                    <a:pt x="9749" y="17784"/>
                  </a:cubicBezTo>
                  <a:cubicBezTo>
                    <a:pt x="9776" y="17784"/>
                    <a:pt x="9808" y="17784"/>
                    <a:pt x="9840" y="17789"/>
                  </a:cubicBezTo>
                  <a:lnTo>
                    <a:pt x="9872" y="17796"/>
                  </a:lnTo>
                  <a:cubicBezTo>
                    <a:pt x="10185" y="17834"/>
                    <a:pt x="10422" y="18087"/>
                    <a:pt x="10438" y="18395"/>
                  </a:cubicBezTo>
                  <a:cubicBezTo>
                    <a:pt x="10443" y="18454"/>
                    <a:pt x="10443" y="18512"/>
                    <a:pt x="10443" y="18572"/>
                  </a:cubicBezTo>
                  <a:cubicBezTo>
                    <a:pt x="10443" y="18609"/>
                    <a:pt x="10443" y="18648"/>
                    <a:pt x="10443" y="18691"/>
                  </a:cubicBezTo>
                  <a:cubicBezTo>
                    <a:pt x="10438" y="18826"/>
                    <a:pt x="10373" y="18961"/>
                    <a:pt x="10254" y="19074"/>
                  </a:cubicBezTo>
                  <a:cubicBezTo>
                    <a:pt x="10104" y="19214"/>
                    <a:pt x="10023" y="19414"/>
                    <a:pt x="10029" y="19619"/>
                  </a:cubicBezTo>
                  <a:cubicBezTo>
                    <a:pt x="10034" y="20007"/>
                    <a:pt x="10358" y="20332"/>
                    <a:pt x="10746" y="20337"/>
                  </a:cubicBezTo>
                  <a:cubicBezTo>
                    <a:pt x="10746" y="20337"/>
                    <a:pt x="10756" y="20337"/>
                    <a:pt x="10756" y="20337"/>
                  </a:cubicBezTo>
                  <a:cubicBezTo>
                    <a:pt x="11160" y="20337"/>
                    <a:pt x="11483" y="20008"/>
                    <a:pt x="11483" y="19609"/>
                  </a:cubicBezTo>
                  <a:cubicBezTo>
                    <a:pt x="11483" y="19414"/>
                    <a:pt x="11408" y="19231"/>
                    <a:pt x="11268" y="19091"/>
                  </a:cubicBezTo>
                  <a:cubicBezTo>
                    <a:pt x="11138" y="18961"/>
                    <a:pt x="11068" y="18804"/>
                    <a:pt x="11062" y="18647"/>
                  </a:cubicBezTo>
                  <a:cubicBezTo>
                    <a:pt x="11062" y="18626"/>
                    <a:pt x="11062" y="18605"/>
                    <a:pt x="11062" y="18578"/>
                  </a:cubicBezTo>
                  <a:cubicBezTo>
                    <a:pt x="11062" y="18519"/>
                    <a:pt x="11064" y="18459"/>
                    <a:pt x="11069" y="18400"/>
                  </a:cubicBezTo>
                  <a:cubicBezTo>
                    <a:pt x="11085" y="18092"/>
                    <a:pt x="11328" y="17839"/>
                    <a:pt x="11635" y="17801"/>
                  </a:cubicBezTo>
                  <a:lnTo>
                    <a:pt x="11667" y="17796"/>
                  </a:lnTo>
                  <a:cubicBezTo>
                    <a:pt x="11694" y="17791"/>
                    <a:pt x="11726" y="17789"/>
                    <a:pt x="11752" y="17789"/>
                  </a:cubicBezTo>
                  <a:cubicBezTo>
                    <a:pt x="12022" y="17789"/>
                    <a:pt x="12270" y="17957"/>
                    <a:pt x="12362" y="18211"/>
                  </a:cubicBezTo>
                  <a:cubicBezTo>
                    <a:pt x="12470" y="18502"/>
                    <a:pt x="12565" y="18810"/>
                    <a:pt x="12646" y="19118"/>
                  </a:cubicBezTo>
                  <a:cubicBezTo>
                    <a:pt x="12738" y="19458"/>
                    <a:pt x="12808" y="19797"/>
                    <a:pt x="12867" y="20126"/>
                  </a:cubicBezTo>
                  <a:cubicBezTo>
                    <a:pt x="12888" y="20261"/>
                    <a:pt x="12867" y="20396"/>
                    <a:pt x="12808" y="20509"/>
                  </a:cubicBezTo>
                  <a:cubicBezTo>
                    <a:pt x="12716" y="20671"/>
                    <a:pt x="12689" y="20855"/>
                    <a:pt x="12732" y="21033"/>
                  </a:cubicBezTo>
                  <a:cubicBezTo>
                    <a:pt x="12808" y="21357"/>
                    <a:pt x="13115" y="21600"/>
                    <a:pt x="13454" y="21600"/>
                  </a:cubicBezTo>
                  <a:cubicBezTo>
                    <a:pt x="13508" y="21600"/>
                    <a:pt x="13567" y="21594"/>
                    <a:pt x="13616" y="21578"/>
                  </a:cubicBezTo>
                  <a:cubicBezTo>
                    <a:pt x="13810" y="21530"/>
                    <a:pt x="13966" y="21410"/>
                    <a:pt x="14069" y="21237"/>
                  </a:cubicBezTo>
                  <a:cubicBezTo>
                    <a:pt x="14171" y="21065"/>
                    <a:pt x="14198" y="20870"/>
                    <a:pt x="14144" y="20676"/>
                  </a:cubicBezTo>
                  <a:cubicBezTo>
                    <a:pt x="14096" y="20498"/>
                    <a:pt x="13983" y="20341"/>
                    <a:pt x="13821" y="20244"/>
                  </a:cubicBezTo>
                  <a:cubicBezTo>
                    <a:pt x="13697" y="20169"/>
                    <a:pt x="13610" y="20062"/>
                    <a:pt x="13562" y="19937"/>
                  </a:cubicBezTo>
                  <a:cubicBezTo>
                    <a:pt x="13443" y="19619"/>
                    <a:pt x="13335" y="19289"/>
                    <a:pt x="13244" y="18949"/>
                  </a:cubicBezTo>
                  <a:cubicBezTo>
                    <a:pt x="13163" y="18636"/>
                    <a:pt x="13094" y="18324"/>
                    <a:pt x="13040" y="18022"/>
                  </a:cubicBezTo>
                  <a:cubicBezTo>
                    <a:pt x="12986" y="17720"/>
                    <a:pt x="13152" y="17429"/>
                    <a:pt x="13432" y="17315"/>
                  </a:cubicBezTo>
                  <a:lnTo>
                    <a:pt x="13466" y="17304"/>
                  </a:lnTo>
                  <a:cubicBezTo>
                    <a:pt x="13547" y="17271"/>
                    <a:pt x="13632" y="17250"/>
                    <a:pt x="13718" y="17250"/>
                  </a:cubicBezTo>
                  <a:cubicBezTo>
                    <a:pt x="13934" y="17250"/>
                    <a:pt x="14139" y="17358"/>
                    <a:pt x="14252" y="17536"/>
                  </a:cubicBezTo>
                  <a:cubicBezTo>
                    <a:pt x="14284" y="17585"/>
                    <a:pt x="14316" y="17634"/>
                    <a:pt x="14343" y="17688"/>
                  </a:cubicBezTo>
                  <a:cubicBezTo>
                    <a:pt x="14354" y="17710"/>
                    <a:pt x="14364" y="17725"/>
                    <a:pt x="14375" y="17747"/>
                  </a:cubicBezTo>
                  <a:cubicBezTo>
                    <a:pt x="14450" y="17887"/>
                    <a:pt x="14472" y="18059"/>
                    <a:pt x="14424" y="18221"/>
                  </a:cubicBezTo>
                  <a:cubicBezTo>
                    <a:pt x="14370" y="18415"/>
                    <a:pt x="14397" y="18627"/>
                    <a:pt x="14499" y="18799"/>
                  </a:cubicBezTo>
                  <a:cubicBezTo>
                    <a:pt x="14623" y="19010"/>
                    <a:pt x="14877" y="19145"/>
                    <a:pt x="15141" y="19145"/>
                  </a:cubicBezTo>
                  <a:cubicBezTo>
                    <a:pt x="15265" y="19145"/>
                    <a:pt x="15377" y="19117"/>
                    <a:pt x="15479" y="19057"/>
                  </a:cubicBezTo>
                  <a:cubicBezTo>
                    <a:pt x="15651" y="18960"/>
                    <a:pt x="15775" y="18804"/>
                    <a:pt x="15829" y="18615"/>
                  </a:cubicBezTo>
                  <a:cubicBezTo>
                    <a:pt x="15883" y="18427"/>
                    <a:pt x="15857" y="18227"/>
                    <a:pt x="15760" y="18054"/>
                  </a:cubicBezTo>
                  <a:cubicBezTo>
                    <a:pt x="15663" y="17887"/>
                    <a:pt x="15506" y="17764"/>
                    <a:pt x="15318" y="17715"/>
                  </a:cubicBezTo>
                  <a:cubicBezTo>
                    <a:pt x="15145" y="17666"/>
                    <a:pt x="15001" y="17568"/>
                    <a:pt x="14920" y="17433"/>
                  </a:cubicBezTo>
                  <a:cubicBezTo>
                    <a:pt x="14910" y="17412"/>
                    <a:pt x="14897" y="17396"/>
                    <a:pt x="14887" y="17374"/>
                  </a:cubicBezTo>
                  <a:cubicBezTo>
                    <a:pt x="14854" y="17320"/>
                    <a:pt x="14828" y="17267"/>
                    <a:pt x="14801" y="17213"/>
                  </a:cubicBezTo>
                  <a:cubicBezTo>
                    <a:pt x="14666" y="16943"/>
                    <a:pt x="14747" y="16602"/>
                    <a:pt x="14994" y="16413"/>
                  </a:cubicBezTo>
                  <a:lnTo>
                    <a:pt x="15021" y="16393"/>
                  </a:lnTo>
                  <a:cubicBezTo>
                    <a:pt x="15140" y="16301"/>
                    <a:pt x="15280" y="16251"/>
                    <a:pt x="15425" y="16251"/>
                  </a:cubicBezTo>
                  <a:cubicBezTo>
                    <a:pt x="15576" y="16251"/>
                    <a:pt x="15711" y="16301"/>
                    <a:pt x="15824" y="16398"/>
                  </a:cubicBezTo>
                  <a:cubicBezTo>
                    <a:pt x="16067" y="16598"/>
                    <a:pt x="16305" y="16819"/>
                    <a:pt x="16536" y="17046"/>
                  </a:cubicBezTo>
                  <a:cubicBezTo>
                    <a:pt x="16784" y="17294"/>
                    <a:pt x="17014" y="17552"/>
                    <a:pt x="17230" y="17811"/>
                  </a:cubicBezTo>
                  <a:cubicBezTo>
                    <a:pt x="17316" y="17919"/>
                    <a:pt x="17364" y="18050"/>
                    <a:pt x="17364" y="18174"/>
                  </a:cubicBezTo>
                  <a:cubicBezTo>
                    <a:pt x="17364" y="18357"/>
                    <a:pt x="17436" y="18535"/>
                    <a:pt x="17560" y="18669"/>
                  </a:cubicBezTo>
                  <a:cubicBezTo>
                    <a:pt x="17694" y="18815"/>
                    <a:pt x="17888" y="18895"/>
                    <a:pt x="18098" y="18895"/>
                  </a:cubicBezTo>
                  <a:cubicBezTo>
                    <a:pt x="18292" y="18895"/>
                    <a:pt x="18468" y="18826"/>
                    <a:pt x="18603" y="18696"/>
                  </a:cubicBezTo>
                  <a:cubicBezTo>
                    <a:pt x="18743" y="18561"/>
                    <a:pt x="18825" y="18373"/>
                    <a:pt x="18825" y="18179"/>
                  </a:cubicBezTo>
                  <a:cubicBezTo>
                    <a:pt x="18825" y="17979"/>
                    <a:pt x="18750" y="17795"/>
                    <a:pt x="18610" y="17654"/>
                  </a:cubicBezTo>
                  <a:cubicBezTo>
                    <a:pt x="18475" y="17519"/>
                    <a:pt x="18296" y="17444"/>
                    <a:pt x="18113" y="17439"/>
                  </a:cubicBezTo>
                  <a:cubicBezTo>
                    <a:pt x="17973" y="17433"/>
                    <a:pt x="17855" y="17396"/>
                    <a:pt x="17763" y="17320"/>
                  </a:cubicBezTo>
                  <a:cubicBezTo>
                    <a:pt x="17494" y="17099"/>
                    <a:pt x="17230" y="16863"/>
                    <a:pt x="16977" y="16609"/>
                  </a:cubicBezTo>
                  <a:cubicBezTo>
                    <a:pt x="16746" y="16377"/>
                    <a:pt x="16530" y="16138"/>
                    <a:pt x="16331" y="15896"/>
                  </a:cubicBezTo>
                  <a:cubicBezTo>
                    <a:pt x="16142" y="15664"/>
                    <a:pt x="16137" y="15334"/>
                    <a:pt x="16326" y="15091"/>
                  </a:cubicBezTo>
                  <a:lnTo>
                    <a:pt x="16348" y="15064"/>
                  </a:lnTo>
                  <a:cubicBezTo>
                    <a:pt x="16472" y="14902"/>
                    <a:pt x="16665" y="14806"/>
                    <a:pt x="16864" y="14806"/>
                  </a:cubicBezTo>
                  <a:cubicBezTo>
                    <a:pt x="16961" y="14806"/>
                    <a:pt x="17052" y="14827"/>
                    <a:pt x="17144" y="14870"/>
                  </a:cubicBezTo>
                  <a:cubicBezTo>
                    <a:pt x="17198" y="14897"/>
                    <a:pt x="17252" y="14924"/>
                    <a:pt x="17305" y="14956"/>
                  </a:cubicBezTo>
                  <a:cubicBezTo>
                    <a:pt x="17338" y="14978"/>
                    <a:pt x="17370" y="14996"/>
                    <a:pt x="17408" y="15017"/>
                  </a:cubicBezTo>
                  <a:cubicBezTo>
                    <a:pt x="17521" y="15087"/>
                    <a:pt x="17608" y="15216"/>
                    <a:pt x="17645" y="15373"/>
                  </a:cubicBezTo>
                  <a:cubicBezTo>
                    <a:pt x="17694" y="15573"/>
                    <a:pt x="17823" y="15745"/>
                    <a:pt x="18001" y="15842"/>
                  </a:cubicBezTo>
                  <a:cubicBezTo>
                    <a:pt x="18103" y="15901"/>
                    <a:pt x="18227" y="15928"/>
                    <a:pt x="18346" y="15928"/>
                  </a:cubicBezTo>
                  <a:cubicBezTo>
                    <a:pt x="18604" y="15928"/>
                    <a:pt x="18846" y="15793"/>
                    <a:pt x="18975" y="15572"/>
                  </a:cubicBezTo>
                  <a:cubicBezTo>
                    <a:pt x="19077" y="15405"/>
                    <a:pt x="19104" y="15206"/>
                    <a:pt x="19056" y="15017"/>
                  </a:cubicBezTo>
                  <a:cubicBezTo>
                    <a:pt x="19007" y="14828"/>
                    <a:pt x="18885" y="14666"/>
                    <a:pt x="18718" y="14569"/>
                  </a:cubicBezTo>
                  <a:cubicBezTo>
                    <a:pt x="18604" y="14504"/>
                    <a:pt x="18480" y="14471"/>
                    <a:pt x="18351" y="14471"/>
                  </a:cubicBezTo>
                  <a:cubicBezTo>
                    <a:pt x="18286" y="14471"/>
                    <a:pt x="18221" y="14482"/>
                    <a:pt x="18162" y="14498"/>
                  </a:cubicBezTo>
                  <a:cubicBezTo>
                    <a:pt x="18098" y="14514"/>
                    <a:pt x="18033" y="14525"/>
                    <a:pt x="17969" y="14525"/>
                  </a:cubicBezTo>
                  <a:cubicBezTo>
                    <a:pt x="17861" y="14525"/>
                    <a:pt x="17764" y="14504"/>
                    <a:pt x="17677" y="14456"/>
                  </a:cubicBezTo>
                  <a:cubicBezTo>
                    <a:pt x="17656" y="14445"/>
                    <a:pt x="17640" y="14434"/>
                    <a:pt x="17618" y="14424"/>
                  </a:cubicBezTo>
                  <a:cubicBezTo>
                    <a:pt x="17565" y="14391"/>
                    <a:pt x="17515" y="14363"/>
                    <a:pt x="17467" y="14331"/>
                  </a:cubicBezTo>
                  <a:cubicBezTo>
                    <a:pt x="17208" y="14164"/>
                    <a:pt x="17111" y="13830"/>
                    <a:pt x="17230" y="13538"/>
                  </a:cubicBezTo>
                  <a:lnTo>
                    <a:pt x="17241" y="13506"/>
                  </a:lnTo>
                  <a:cubicBezTo>
                    <a:pt x="17344" y="13258"/>
                    <a:pt x="17580" y="13102"/>
                    <a:pt x="17839" y="13102"/>
                  </a:cubicBezTo>
                  <a:cubicBezTo>
                    <a:pt x="17877" y="13102"/>
                    <a:pt x="17914" y="13106"/>
                    <a:pt x="17947" y="13112"/>
                  </a:cubicBezTo>
                  <a:cubicBezTo>
                    <a:pt x="18254" y="13166"/>
                    <a:pt x="18567" y="13237"/>
                    <a:pt x="18879" y="13317"/>
                  </a:cubicBezTo>
                  <a:cubicBezTo>
                    <a:pt x="19219" y="13409"/>
                    <a:pt x="19546" y="13510"/>
                    <a:pt x="19864" y="13634"/>
                  </a:cubicBezTo>
                  <a:cubicBezTo>
                    <a:pt x="19988" y="13683"/>
                    <a:pt x="20096" y="13775"/>
                    <a:pt x="20172" y="13894"/>
                  </a:cubicBezTo>
                  <a:cubicBezTo>
                    <a:pt x="20269" y="14051"/>
                    <a:pt x="20425" y="14169"/>
                    <a:pt x="20603" y="14218"/>
                  </a:cubicBezTo>
                  <a:cubicBezTo>
                    <a:pt x="20662" y="14234"/>
                    <a:pt x="20727" y="14245"/>
                    <a:pt x="20791" y="14245"/>
                  </a:cubicBezTo>
                  <a:cubicBezTo>
                    <a:pt x="21125" y="14245"/>
                    <a:pt x="21416" y="14018"/>
                    <a:pt x="21497" y="13688"/>
                  </a:cubicBezTo>
                  <a:cubicBezTo>
                    <a:pt x="21567" y="13483"/>
                    <a:pt x="21533" y="13284"/>
                    <a:pt x="21431" y="13112"/>
                  </a:cubicBezTo>
                  <a:cubicBezTo>
                    <a:pt x="21329" y="12944"/>
                    <a:pt x="21162" y="12821"/>
                    <a:pt x="20973" y="12778"/>
                  </a:cubicBezTo>
                  <a:cubicBezTo>
                    <a:pt x="20919" y="12767"/>
                    <a:pt x="20865" y="12761"/>
                    <a:pt x="20812" y="12761"/>
                  </a:cubicBezTo>
                  <a:cubicBezTo>
                    <a:pt x="20628" y="12761"/>
                    <a:pt x="20451" y="12831"/>
                    <a:pt x="20317" y="12955"/>
                  </a:cubicBezTo>
                  <a:cubicBezTo>
                    <a:pt x="19907" y="12896"/>
                    <a:pt x="19481" y="12815"/>
                    <a:pt x="19061" y="12702"/>
                  </a:cubicBezTo>
                  <a:cubicBezTo>
                    <a:pt x="18749" y="12621"/>
                    <a:pt x="18448" y="12523"/>
                    <a:pt x="18157" y="12415"/>
                  </a:cubicBezTo>
                  <a:cubicBezTo>
                    <a:pt x="17872" y="12313"/>
                    <a:pt x="17698" y="12021"/>
                    <a:pt x="17741" y="11714"/>
                  </a:cubicBezTo>
                  <a:lnTo>
                    <a:pt x="17748" y="11682"/>
                  </a:lnTo>
                  <a:cubicBezTo>
                    <a:pt x="17786" y="11369"/>
                    <a:pt x="18039" y="11132"/>
                    <a:pt x="18346" y="11115"/>
                  </a:cubicBezTo>
                  <a:cubicBezTo>
                    <a:pt x="18405" y="11110"/>
                    <a:pt x="18463" y="11110"/>
                    <a:pt x="18522" y="11110"/>
                  </a:cubicBezTo>
                  <a:cubicBezTo>
                    <a:pt x="18646" y="11110"/>
                    <a:pt x="18777" y="11116"/>
                    <a:pt x="18906" y="11132"/>
                  </a:cubicBezTo>
                  <a:cubicBezTo>
                    <a:pt x="19030" y="11375"/>
                    <a:pt x="19278" y="11525"/>
                    <a:pt x="19552" y="11525"/>
                  </a:cubicBezTo>
                  <a:lnTo>
                    <a:pt x="19568" y="11525"/>
                  </a:lnTo>
                  <a:cubicBezTo>
                    <a:pt x="19955" y="11520"/>
                    <a:pt x="20279" y="11197"/>
                    <a:pt x="20285" y="10808"/>
                  </a:cubicBezTo>
                  <a:cubicBezTo>
                    <a:pt x="20290" y="10609"/>
                    <a:pt x="20214" y="10424"/>
                    <a:pt x="20074" y="10284"/>
                  </a:cubicBezTo>
                  <a:cubicBezTo>
                    <a:pt x="19934" y="10144"/>
                    <a:pt x="19751" y="10068"/>
                    <a:pt x="19558" y="10068"/>
                  </a:cubicBezTo>
                  <a:cubicBezTo>
                    <a:pt x="19364" y="10068"/>
                    <a:pt x="19181" y="10144"/>
                    <a:pt x="19041" y="10284"/>
                  </a:cubicBezTo>
                  <a:cubicBezTo>
                    <a:pt x="18912" y="10414"/>
                    <a:pt x="18754" y="10484"/>
                    <a:pt x="18598" y="10490"/>
                  </a:cubicBezTo>
                  <a:cubicBezTo>
                    <a:pt x="18577" y="10490"/>
                    <a:pt x="18556" y="10490"/>
                    <a:pt x="18529" y="10490"/>
                  </a:cubicBezTo>
                  <a:cubicBezTo>
                    <a:pt x="18470" y="10490"/>
                    <a:pt x="18410" y="10490"/>
                    <a:pt x="18351" y="10485"/>
                  </a:cubicBezTo>
                  <a:cubicBezTo>
                    <a:pt x="18044" y="10468"/>
                    <a:pt x="17791" y="10226"/>
                    <a:pt x="17753" y="9918"/>
                  </a:cubicBezTo>
                  <a:lnTo>
                    <a:pt x="17748" y="9884"/>
                  </a:lnTo>
                  <a:cubicBezTo>
                    <a:pt x="17710" y="9577"/>
                    <a:pt x="17877" y="9292"/>
                    <a:pt x="18162" y="9190"/>
                  </a:cubicBezTo>
                  <a:cubicBezTo>
                    <a:pt x="18453" y="9082"/>
                    <a:pt x="18761" y="8984"/>
                    <a:pt x="19068" y="8903"/>
                  </a:cubicBezTo>
                  <a:cubicBezTo>
                    <a:pt x="19407" y="8811"/>
                    <a:pt x="19746" y="8742"/>
                    <a:pt x="20074" y="8682"/>
                  </a:cubicBezTo>
                  <a:cubicBezTo>
                    <a:pt x="20112" y="8677"/>
                    <a:pt x="20144" y="8670"/>
                    <a:pt x="20182" y="8670"/>
                  </a:cubicBezTo>
                  <a:cubicBezTo>
                    <a:pt x="20284" y="8670"/>
                    <a:pt x="20376" y="8693"/>
                    <a:pt x="20456" y="8741"/>
                  </a:cubicBezTo>
                  <a:cubicBezTo>
                    <a:pt x="20564" y="8806"/>
                    <a:pt x="20694" y="8839"/>
                    <a:pt x="20818" y="8839"/>
                  </a:cubicBezTo>
                  <a:cubicBezTo>
                    <a:pt x="20872" y="8839"/>
                    <a:pt x="20926" y="8833"/>
                    <a:pt x="20980" y="8822"/>
                  </a:cubicBezTo>
                  <a:cubicBezTo>
                    <a:pt x="21163" y="8779"/>
                    <a:pt x="21329" y="8661"/>
                    <a:pt x="21431" y="8488"/>
                  </a:cubicBezTo>
                  <a:cubicBezTo>
                    <a:pt x="21533" y="8316"/>
                    <a:pt x="21572" y="8115"/>
                    <a:pt x="21524" y="7932"/>
                  </a:cubicBezTo>
                  <a:cubicBezTo>
                    <a:pt x="21443" y="7608"/>
                    <a:pt x="21152" y="7375"/>
                    <a:pt x="20818" y="7375"/>
                  </a:cubicBezTo>
                  <a:cubicBezTo>
                    <a:pt x="20754" y="7375"/>
                    <a:pt x="20689" y="7386"/>
                    <a:pt x="20630" y="7402"/>
                  </a:cubicBezTo>
                  <a:cubicBezTo>
                    <a:pt x="20452" y="7451"/>
                    <a:pt x="20296" y="7564"/>
                    <a:pt x="20199" y="7726"/>
                  </a:cubicBezTo>
                  <a:cubicBezTo>
                    <a:pt x="20123" y="7850"/>
                    <a:pt x="20015" y="7937"/>
                    <a:pt x="19891" y="7986"/>
                  </a:cubicBezTo>
                  <a:cubicBezTo>
                    <a:pt x="19573" y="8104"/>
                    <a:pt x="19245" y="8213"/>
                    <a:pt x="18906" y="8304"/>
                  </a:cubicBezTo>
                  <a:cubicBezTo>
                    <a:pt x="18594" y="8385"/>
                    <a:pt x="18281" y="8455"/>
                    <a:pt x="17974" y="8508"/>
                  </a:cubicBezTo>
                  <a:cubicBezTo>
                    <a:pt x="17936" y="8514"/>
                    <a:pt x="17898" y="8520"/>
                    <a:pt x="17866" y="8520"/>
                  </a:cubicBezTo>
                  <a:cubicBezTo>
                    <a:pt x="17602" y="8520"/>
                    <a:pt x="17371" y="8364"/>
                    <a:pt x="17268" y="8116"/>
                  </a:cubicBezTo>
                  <a:lnTo>
                    <a:pt x="17257" y="8084"/>
                  </a:lnTo>
                  <a:cubicBezTo>
                    <a:pt x="17133" y="7792"/>
                    <a:pt x="17235" y="7457"/>
                    <a:pt x="17494" y="7289"/>
                  </a:cubicBezTo>
                  <a:cubicBezTo>
                    <a:pt x="17542" y="7257"/>
                    <a:pt x="17592" y="7225"/>
                    <a:pt x="17645" y="7198"/>
                  </a:cubicBezTo>
                  <a:cubicBezTo>
                    <a:pt x="17667" y="7188"/>
                    <a:pt x="17683" y="7177"/>
                    <a:pt x="17704" y="7166"/>
                  </a:cubicBezTo>
                  <a:cubicBezTo>
                    <a:pt x="17790" y="7118"/>
                    <a:pt x="17893" y="7090"/>
                    <a:pt x="17996" y="7090"/>
                  </a:cubicBezTo>
                  <a:cubicBezTo>
                    <a:pt x="18055" y="7090"/>
                    <a:pt x="18120" y="7101"/>
                    <a:pt x="18179" y="7117"/>
                  </a:cubicBezTo>
                  <a:cubicBezTo>
                    <a:pt x="18244" y="7134"/>
                    <a:pt x="18313" y="7144"/>
                    <a:pt x="18378" y="7144"/>
                  </a:cubicBezTo>
                  <a:cubicBezTo>
                    <a:pt x="18512" y="7144"/>
                    <a:pt x="18642" y="7107"/>
                    <a:pt x="18755" y="7036"/>
                  </a:cubicBezTo>
                  <a:cubicBezTo>
                    <a:pt x="19078" y="6842"/>
                    <a:pt x="19197" y="6383"/>
                    <a:pt x="19014" y="6053"/>
                  </a:cubicBezTo>
                  <a:cubicBezTo>
                    <a:pt x="18885" y="5821"/>
                    <a:pt x="18642" y="5682"/>
                    <a:pt x="18378" y="5682"/>
                  </a:cubicBezTo>
                  <a:cubicBezTo>
                    <a:pt x="18248" y="5682"/>
                    <a:pt x="18124" y="5714"/>
                    <a:pt x="18011" y="5779"/>
                  </a:cubicBezTo>
                  <a:cubicBezTo>
                    <a:pt x="17844" y="5876"/>
                    <a:pt x="17721" y="6033"/>
                    <a:pt x="17672" y="6222"/>
                  </a:cubicBezTo>
                  <a:cubicBezTo>
                    <a:pt x="17624" y="6395"/>
                    <a:pt x="17526" y="6539"/>
                    <a:pt x="17391" y="6620"/>
                  </a:cubicBezTo>
                  <a:cubicBezTo>
                    <a:pt x="17370" y="6631"/>
                    <a:pt x="17354" y="6643"/>
                    <a:pt x="17332" y="6654"/>
                  </a:cubicBezTo>
                  <a:cubicBezTo>
                    <a:pt x="17278" y="6686"/>
                    <a:pt x="17225" y="6713"/>
                    <a:pt x="17171" y="6740"/>
                  </a:cubicBezTo>
                  <a:cubicBezTo>
                    <a:pt x="17085" y="6783"/>
                    <a:pt x="16988" y="6804"/>
                    <a:pt x="16891" y="6804"/>
                  </a:cubicBezTo>
                  <a:cubicBezTo>
                    <a:pt x="16692" y="6804"/>
                    <a:pt x="16498" y="6708"/>
                    <a:pt x="16375" y="6546"/>
                  </a:cubicBezTo>
                  <a:lnTo>
                    <a:pt x="16353" y="6519"/>
                  </a:lnTo>
                  <a:cubicBezTo>
                    <a:pt x="16164" y="6276"/>
                    <a:pt x="16164" y="5941"/>
                    <a:pt x="16358" y="5714"/>
                  </a:cubicBezTo>
                  <a:cubicBezTo>
                    <a:pt x="16557" y="5472"/>
                    <a:pt x="16778" y="5233"/>
                    <a:pt x="17004" y="5001"/>
                  </a:cubicBezTo>
                  <a:cubicBezTo>
                    <a:pt x="17252" y="4753"/>
                    <a:pt x="17510" y="4522"/>
                    <a:pt x="17768" y="4307"/>
                  </a:cubicBezTo>
                  <a:cubicBezTo>
                    <a:pt x="17876" y="4220"/>
                    <a:pt x="18006" y="4172"/>
                    <a:pt x="18130" y="4172"/>
                  </a:cubicBezTo>
                  <a:cubicBezTo>
                    <a:pt x="18313" y="4172"/>
                    <a:pt x="18490" y="4100"/>
                    <a:pt x="18625" y="3976"/>
                  </a:cubicBezTo>
                  <a:cubicBezTo>
                    <a:pt x="18765" y="3847"/>
                    <a:pt x="18847" y="3658"/>
                    <a:pt x="18852" y="3458"/>
                  </a:cubicBezTo>
                  <a:cubicBezTo>
                    <a:pt x="18858" y="3259"/>
                    <a:pt x="18787" y="3065"/>
                    <a:pt x="18652" y="2931"/>
                  </a:cubicBezTo>
                  <a:cubicBezTo>
                    <a:pt x="18512" y="2785"/>
                    <a:pt x="18329" y="2708"/>
                    <a:pt x="18130" y="2708"/>
                  </a:cubicBezTo>
                  <a:cubicBezTo>
                    <a:pt x="17936" y="2708"/>
                    <a:pt x="17753" y="2784"/>
                    <a:pt x="17613" y="2924"/>
                  </a:cubicBezTo>
                  <a:cubicBezTo>
                    <a:pt x="17479" y="3059"/>
                    <a:pt x="17403" y="3238"/>
                    <a:pt x="17398" y="3421"/>
                  </a:cubicBezTo>
                  <a:cubicBezTo>
                    <a:pt x="17393" y="3562"/>
                    <a:pt x="17354" y="3680"/>
                    <a:pt x="17278" y="3772"/>
                  </a:cubicBezTo>
                  <a:cubicBezTo>
                    <a:pt x="17058" y="4042"/>
                    <a:pt x="16821" y="4306"/>
                    <a:pt x="16568" y="4559"/>
                  </a:cubicBezTo>
                  <a:cubicBezTo>
                    <a:pt x="16337" y="4791"/>
                    <a:pt x="16099" y="5007"/>
                    <a:pt x="15856" y="5207"/>
                  </a:cubicBezTo>
                  <a:cubicBezTo>
                    <a:pt x="15743" y="5299"/>
                    <a:pt x="15604" y="5352"/>
                    <a:pt x="15459" y="5352"/>
                  </a:cubicBezTo>
                  <a:cubicBezTo>
                    <a:pt x="15313" y="5352"/>
                    <a:pt x="15173" y="5304"/>
                    <a:pt x="15055" y="5212"/>
                  </a:cubicBezTo>
                  <a:lnTo>
                    <a:pt x="15028" y="5190"/>
                  </a:lnTo>
                  <a:cubicBezTo>
                    <a:pt x="14780" y="5001"/>
                    <a:pt x="14698" y="4668"/>
                    <a:pt x="14833" y="4393"/>
                  </a:cubicBezTo>
                  <a:cubicBezTo>
                    <a:pt x="14860" y="4339"/>
                    <a:pt x="14888" y="4285"/>
                    <a:pt x="14920" y="4231"/>
                  </a:cubicBezTo>
                  <a:cubicBezTo>
                    <a:pt x="14942" y="4198"/>
                    <a:pt x="14958" y="4166"/>
                    <a:pt x="14979" y="4128"/>
                  </a:cubicBezTo>
                  <a:cubicBezTo>
                    <a:pt x="15049" y="4014"/>
                    <a:pt x="15178" y="3928"/>
                    <a:pt x="15334" y="3890"/>
                  </a:cubicBezTo>
                  <a:cubicBezTo>
                    <a:pt x="15534" y="3841"/>
                    <a:pt x="15705" y="3712"/>
                    <a:pt x="15802" y="3534"/>
                  </a:cubicBezTo>
                  <a:cubicBezTo>
                    <a:pt x="15991" y="3194"/>
                    <a:pt x="15874" y="2752"/>
                    <a:pt x="15540" y="2558"/>
                  </a:cubicBezTo>
                  <a:cubicBezTo>
                    <a:pt x="15427" y="2488"/>
                    <a:pt x="15297" y="2455"/>
                    <a:pt x="15168" y="2455"/>
                  </a:cubicBezTo>
                  <a:cubicBezTo>
                    <a:pt x="14909" y="2455"/>
                    <a:pt x="14666" y="2596"/>
                    <a:pt x="14537" y="2823"/>
                  </a:cubicBezTo>
                  <a:cubicBezTo>
                    <a:pt x="14440" y="2990"/>
                    <a:pt x="14414" y="3189"/>
                    <a:pt x="14467" y="3377"/>
                  </a:cubicBezTo>
                  <a:cubicBezTo>
                    <a:pt x="14516" y="3550"/>
                    <a:pt x="14499" y="3723"/>
                    <a:pt x="14424" y="3863"/>
                  </a:cubicBezTo>
                  <a:cubicBezTo>
                    <a:pt x="14413" y="3885"/>
                    <a:pt x="14403" y="3900"/>
                    <a:pt x="14392" y="3922"/>
                  </a:cubicBezTo>
                  <a:cubicBezTo>
                    <a:pt x="14359" y="3976"/>
                    <a:pt x="14333" y="4025"/>
                    <a:pt x="14301" y="4074"/>
                  </a:cubicBezTo>
                  <a:cubicBezTo>
                    <a:pt x="14182" y="4252"/>
                    <a:pt x="13983" y="4360"/>
                    <a:pt x="13767" y="4360"/>
                  </a:cubicBezTo>
                  <a:cubicBezTo>
                    <a:pt x="13681" y="4360"/>
                    <a:pt x="13594" y="4344"/>
                    <a:pt x="13513" y="4307"/>
                  </a:cubicBezTo>
                  <a:lnTo>
                    <a:pt x="13481" y="4295"/>
                  </a:lnTo>
                  <a:cubicBezTo>
                    <a:pt x="13196" y="4176"/>
                    <a:pt x="13034" y="3885"/>
                    <a:pt x="13082" y="3583"/>
                  </a:cubicBezTo>
                  <a:cubicBezTo>
                    <a:pt x="13136" y="3276"/>
                    <a:pt x="13207" y="2962"/>
                    <a:pt x="13288" y="2649"/>
                  </a:cubicBezTo>
                  <a:cubicBezTo>
                    <a:pt x="13379" y="2309"/>
                    <a:pt x="13482" y="1981"/>
                    <a:pt x="13606" y="1663"/>
                  </a:cubicBezTo>
                  <a:cubicBezTo>
                    <a:pt x="13654" y="1533"/>
                    <a:pt x="13740" y="1425"/>
                    <a:pt x="13848" y="1366"/>
                  </a:cubicBezTo>
                  <a:cubicBezTo>
                    <a:pt x="14004" y="1274"/>
                    <a:pt x="14122" y="1122"/>
                    <a:pt x="14176" y="949"/>
                  </a:cubicBezTo>
                  <a:cubicBezTo>
                    <a:pt x="14230" y="766"/>
                    <a:pt x="14209" y="560"/>
                    <a:pt x="14117" y="388"/>
                  </a:cubicBezTo>
                  <a:cubicBezTo>
                    <a:pt x="14026" y="215"/>
                    <a:pt x="13865" y="86"/>
                    <a:pt x="13681" y="32"/>
                  </a:cubicBezTo>
                  <a:cubicBezTo>
                    <a:pt x="13617" y="16"/>
                    <a:pt x="13546" y="5"/>
                    <a:pt x="13481" y="5"/>
                  </a:cubicBezTo>
                  <a:cubicBezTo>
                    <a:pt x="13153" y="5"/>
                    <a:pt x="12862" y="226"/>
                    <a:pt x="12776" y="545"/>
                  </a:cubicBezTo>
                  <a:cubicBezTo>
                    <a:pt x="12727" y="723"/>
                    <a:pt x="12748" y="917"/>
                    <a:pt x="12840" y="1079"/>
                  </a:cubicBezTo>
                  <a:cubicBezTo>
                    <a:pt x="12910" y="1203"/>
                    <a:pt x="12932" y="1344"/>
                    <a:pt x="12911" y="1479"/>
                  </a:cubicBezTo>
                  <a:cubicBezTo>
                    <a:pt x="12857" y="1813"/>
                    <a:pt x="12782" y="2153"/>
                    <a:pt x="12690" y="2487"/>
                  </a:cubicBezTo>
                  <a:cubicBezTo>
                    <a:pt x="12609" y="2800"/>
                    <a:pt x="12512" y="3103"/>
                    <a:pt x="12404" y="3394"/>
                  </a:cubicBezTo>
                  <a:cubicBezTo>
                    <a:pt x="12312" y="3648"/>
                    <a:pt x="12066" y="3814"/>
                    <a:pt x="11796" y="3814"/>
                  </a:cubicBezTo>
                  <a:cubicBezTo>
                    <a:pt x="11769" y="3814"/>
                    <a:pt x="11736" y="3814"/>
                    <a:pt x="11709" y="3809"/>
                  </a:cubicBezTo>
                  <a:lnTo>
                    <a:pt x="11677" y="3804"/>
                  </a:lnTo>
                  <a:cubicBezTo>
                    <a:pt x="11364" y="3766"/>
                    <a:pt x="11127" y="3513"/>
                    <a:pt x="11111" y="3205"/>
                  </a:cubicBezTo>
                  <a:cubicBezTo>
                    <a:pt x="11106" y="3146"/>
                    <a:pt x="11106" y="3086"/>
                    <a:pt x="11106" y="3027"/>
                  </a:cubicBezTo>
                  <a:cubicBezTo>
                    <a:pt x="11106" y="2989"/>
                    <a:pt x="11106" y="2952"/>
                    <a:pt x="11106" y="2909"/>
                  </a:cubicBezTo>
                  <a:cubicBezTo>
                    <a:pt x="11112" y="2774"/>
                    <a:pt x="11176" y="2639"/>
                    <a:pt x="11295" y="2526"/>
                  </a:cubicBezTo>
                  <a:cubicBezTo>
                    <a:pt x="11445" y="2386"/>
                    <a:pt x="11526" y="2185"/>
                    <a:pt x="11520" y="1980"/>
                  </a:cubicBezTo>
                  <a:cubicBezTo>
                    <a:pt x="11515" y="1591"/>
                    <a:pt x="11193" y="1268"/>
                    <a:pt x="10805" y="1263"/>
                  </a:cubicBezTo>
                  <a:cubicBezTo>
                    <a:pt x="10805" y="1263"/>
                    <a:pt x="10793" y="1263"/>
                    <a:pt x="10793" y="1263"/>
                  </a:cubicBezTo>
                  <a:cubicBezTo>
                    <a:pt x="10389" y="1263"/>
                    <a:pt x="10066" y="1592"/>
                    <a:pt x="10066" y="1991"/>
                  </a:cubicBezTo>
                  <a:cubicBezTo>
                    <a:pt x="10066" y="2186"/>
                    <a:pt x="10141" y="2369"/>
                    <a:pt x="10281" y="2509"/>
                  </a:cubicBezTo>
                  <a:cubicBezTo>
                    <a:pt x="10411" y="2639"/>
                    <a:pt x="10481" y="2794"/>
                    <a:pt x="10487" y="2951"/>
                  </a:cubicBezTo>
                  <a:cubicBezTo>
                    <a:pt x="10487" y="2972"/>
                    <a:pt x="10487" y="2995"/>
                    <a:pt x="10487" y="3022"/>
                  </a:cubicBezTo>
                  <a:cubicBezTo>
                    <a:pt x="10487" y="3081"/>
                    <a:pt x="10487" y="3141"/>
                    <a:pt x="10482" y="3200"/>
                  </a:cubicBezTo>
                  <a:cubicBezTo>
                    <a:pt x="10465" y="3508"/>
                    <a:pt x="10223" y="3761"/>
                    <a:pt x="9916" y="3799"/>
                  </a:cubicBezTo>
                  <a:lnTo>
                    <a:pt x="9884" y="3804"/>
                  </a:lnTo>
                  <a:cubicBezTo>
                    <a:pt x="9857" y="3809"/>
                    <a:pt x="9824" y="3809"/>
                    <a:pt x="9797" y="3809"/>
                  </a:cubicBezTo>
                  <a:cubicBezTo>
                    <a:pt x="9527" y="3809"/>
                    <a:pt x="9281" y="3643"/>
                    <a:pt x="9189" y="3389"/>
                  </a:cubicBezTo>
                  <a:cubicBezTo>
                    <a:pt x="9081" y="3098"/>
                    <a:pt x="8984" y="2790"/>
                    <a:pt x="8903" y="2482"/>
                  </a:cubicBezTo>
                  <a:cubicBezTo>
                    <a:pt x="8811" y="2148"/>
                    <a:pt x="8742" y="1808"/>
                    <a:pt x="8682" y="1474"/>
                  </a:cubicBezTo>
                  <a:cubicBezTo>
                    <a:pt x="8661" y="1339"/>
                    <a:pt x="8682" y="1203"/>
                    <a:pt x="8741" y="1089"/>
                  </a:cubicBezTo>
                  <a:cubicBezTo>
                    <a:pt x="8833" y="927"/>
                    <a:pt x="8860" y="745"/>
                    <a:pt x="8817" y="567"/>
                  </a:cubicBezTo>
                  <a:cubicBezTo>
                    <a:pt x="8742" y="243"/>
                    <a:pt x="8434" y="0"/>
                    <a:pt x="8095" y="0"/>
                  </a:cubicBezTo>
                  <a:close/>
                  <a:moveTo>
                    <a:pt x="10783" y="5999"/>
                  </a:moveTo>
                  <a:cubicBezTo>
                    <a:pt x="11033" y="5999"/>
                    <a:pt x="11284" y="6111"/>
                    <a:pt x="11451" y="6335"/>
                  </a:cubicBezTo>
                  <a:cubicBezTo>
                    <a:pt x="11683" y="6643"/>
                    <a:pt x="12092" y="6756"/>
                    <a:pt x="12443" y="6600"/>
                  </a:cubicBezTo>
                  <a:cubicBezTo>
                    <a:pt x="12949" y="6378"/>
                    <a:pt x="13530" y="6712"/>
                    <a:pt x="13589" y="7262"/>
                  </a:cubicBezTo>
                  <a:cubicBezTo>
                    <a:pt x="13632" y="7645"/>
                    <a:pt x="13934" y="7948"/>
                    <a:pt x="14316" y="7991"/>
                  </a:cubicBezTo>
                  <a:cubicBezTo>
                    <a:pt x="14865" y="8056"/>
                    <a:pt x="15200" y="8634"/>
                    <a:pt x="14979" y="9141"/>
                  </a:cubicBezTo>
                  <a:cubicBezTo>
                    <a:pt x="14828" y="9492"/>
                    <a:pt x="14936" y="9907"/>
                    <a:pt x="15243" y="10134"/>
                  </a:cubicBezTo>
                  <a:cubicBezTo>
                    <a:pt x="15685" y="10468"/>
                    <a:pt x="15685" y="11132"/>
                    <a:pt x="15243" y="11466"/>
                  </a:cubicBezTo>
                  <a:cubicBezTo>
                    <a:pt x="14936" y="11698"/>
                    <a:pt x="14823" y="12108"/>
                    <a:pt x="14979" y="12459"/>
                  </a:cubicBezTo>
                  <a:cubicBezTo>
                    <a:pt x="15200" y="12966"/>
                    <a:pt x="14865" y="13548"/>
                    <a:pt x="14316" y="13607"/>
                  </a:cubicBezTo>
                  <a:cubicBezTo>
                    <a:pt x="13934" y="13651"/>
                    <a:pt x="13632" y="13953"/>
                    <a:pt x="13589" y="14336"/>
                  </a:cubicBezTo>
                  <a:cubicBezTo>
                    <a:pt x="13524" y="14886"/>
                    <a:pt x="12949" y="15222"/>
                    <a:pt x="12443" y="15000"/>
                  </a:cubicBezTo>
                  <a:cubicBezTo>
                    <a:pt x="12092" y="14849"/>
                    <a:pt x="11677" y="14957"/>
                    <a:pt x="11451" y="15265"/>
                  </a:cubicBezTo>
                  <a:cubicBezTo>
                    <a:pt x="11123" y="15713"/>
                    <a:pt x="10454" y="15713"/>
                    <a:pt x="10120" y="15265"/>
                  </a:cubicBezTo>
                  <a:cubicBezTo>
                    <a:pt x="9888" y="14957"/>
                    <a:pt x="9480" y="14844"/>
                    <a:pt x="9130" y="15000"/>
                  </a:cubicBezTo>
                  <a:cubicBezTo>
                    <a:pt x="8624" y="15222"/>
                    <a:pt x="8041" y="14886"/>
                    <a:pt x="7982" y="14336"/>
                  </a:cubicBezTo>
                  <a:cubicBezTo>
                    <a:pt x="7939" y="13953"/>
                    <a:pt x="7637" y="13651"/>
                    <a:pt x="7255" y="13607"/>
                  </a:cubicBezTo>
                  <a:cubicBezTo>
                    <a:pt x="6706" y="13543"/>
                    <a:pt x="6371" y="12966"/>
                    <a:pt x="6592" y="12459"/>
                  </a:cubicBezTo>
                  <a:cubicBezTo>
                    <a:pt x="6743" y="12108"/>
                    <a:pt x="6636" y="11693"/>
                    <a:pt x="6329" y="11466"/>
                  </a:cubicBezTo>
                  <a:cubicBezTo>
                    <a:pt x="5882" y="11137"/>
                    <a:pt x="5882" y="10468"/>
                    <a:pt x="6329" y="10134"/>
                  </a:cubicBezTo>
                  <a:cubicBezTo>
                    <a:pt x="6636" y="9902"/>
                    <a:pt x="6748" y="9492"/>
                    <a:pt x="6592" y="9141"/>
                  </a:cubicBezTo>
                  <a:cubicBezTo>
                    <a:pt x="6371" y="8634"/>
                    <a:pt x="6706" y="8050"/>
                    <a:pt x="7255" y="7991"/>
                  </a:cubicBezTo>
                  <a:cubicBezTo>
                    <a:pt x="7637" y="7948"/>
                    <a:pt x="7939" y="7645"/>
                    <a:pt x="7982" y="7262"/>
                  </a:cubicBezTo>
                  <a:cubicBezTo>
                    <a:pt x="8047" y="6712"/>
                    <a:pt x="8624" y="6378"/>
                    <a:pt x="9130" y="6600"/>
                  </a:cubicBezTo>
                  <a:cubicBezTo>
                    <a:pt x="9480" y="6751"/>
                    <a:pt x="9894" y="6643"/>
                    <a:pt x="10120" y="6335"/>
                  </a:cubicBezTo>
                  <a:cubicBezTo>
                    <a:pt x="10284" y="6111"/>
                    <a:pt x="10533" y="5999"/>
                    <a:pt x="10783" y="5999"/>
                  </a:cubicBezTo>
                  <a:close/>
                  <a:moveTo>
                    <a:pt x="10778" y="8547"/>
                  </a:moveTo>
                  <a:cubicBezTo>
                    <a:pt x="9539" y="8547"/>
                    <a:pt x="8531" y="9556"/>
                    <a:pt x="8531" y="10797"/>
                  </a:cubicBezTo>
                  <a:cubicBezTo>
                    <a:pt x="8531" y="12038"/>
                    <a:pt x="9539" y="13048"/>
                    <a:pt x="10778" y="13048"/>
                  </a:cubicBezTo>
                  <a:cubicBezTo>
                    <a:pt x="12017" y="13048"/>
                    <a:pt x="13023" y="12038"/>
                    <a:pt x="13023" y="10797"/>
                  </a:cubicBezTo>
                  <a:cubicBezTo>
                    <a:pt x="13023" y="9556"/>
                    <a:pt x="12017" y="8547"/>
                    <a:pt x="10778" y="8547"/>
                  </a:cubicBezTo>
                  <a:close/>
                </a:path>
              </a:pathLst>
            </a:custGeom>
            <a:solidFill>
              <a:srgbClr val="FF9400"/>
            </a:solidFill>
            <a:ln w="3175" cap="flat">
              <a:noFill/>
              <a:miter lim="400000"/>
            </a:ln>
            <a:effectLst/>
          </p:spPr>
          <p:txBody>
            <a:bodyPr wrap="square" lIns="50800" tIns="50800" rIns="50800" bIns="508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496" name="Brain"/>
          <p:cNvSpPr/>
          <p:nvPr/>
        </p:nvSpPr>
        <p:spPr>
          <a:xfrm>
            <a:off x="1837653" y="3376618"/>
            <a:ext cx="1859044" cy="1426206"/>
          </a:xfrm>
          <a:custGeom>
            <a:avLst/>
            <a:gdLst/>
            <a:ahLst/>
            <a:cxnLst>
              <a:cxn ang="0">
                <a:pos x="wd2" y="hd2"/>
              </a:cxn>
              <a:cxn ang="5400000">
                <a:pos x="wd2" y="hd2"/>
              </a:cxn>
              <a:cxn ang="10800000">
                <a:pos x="wd2" y="hd2"/>
              </a:cxn>
              <a:cxn ang="16200000">
                <a:pos x="wd2" y="hd2"/>
              </a:cxn>
            </a:cxnLst>
            <a:rect l="0" t="0" r="r" b="b"/>
            <a:pathLst>
              <a:path w="20765" h="21426" extrusionOk="0">
                <a:moveTo>
                  <a:pt x="7654" y="0"/>
                </a:moveTo>
                <a:cubicBezTo>
                  <a:pt x="6294" y="19"/>
                  <a:pt x="4753" y="902"/>
                  <a:pt x="4110" y="2531"/>
                </a:cubicBezTo>
                <a:cubicBezTo>
                  <a:pt x="4110" y="2531"/>
                  <a:pt x="4104" y="2531"/>
                  <a:pt x="4104" y="2531"/>
                </a:cubicBezTo>
                <a:cubicBezTo>
                  <a:pt x="3722" y="3623"/>
                  <a:pt x="3929" y="4444"/>
                  <a:pt x="3945" y="4494"/>
                </a:cubicBezTo>
                <a:cubicBezTo>
                  <a:pt x="3976" y="4601"/>
                  <a:pt x="3935" y="4723"/>
                  <a:pt x="3855" y="4766"/>
                </a:cubicBezTo>
                <a:cubicBezTo>
                  <a:pt x="3839" y="4773"/>
                  <a:pt x="3828" y="4780"/>
                  <a:pt x="3812" y="4780"/>
                </a:cubicBezTo>
                <a:cubicBezTo>
                  <a:pt x="3743" y="4787"/>
                  <a:pt x="3679" y="4729"/>
                  <a:pt x="3653" y="4643"/>
                </a:cubicBezTo>
                <a:cubicBezTo>
                  <a:pt x="3642" y="4594"/>
                  <a:pt x="3430" y="3789"/>
                  <a:pt x="3722" y="2690"/>
                </a:cubicBezTo>
                <a:cubicBezTo>
                  <a:pt x="3754" y="2561"/>
                  <a:pt x="3690" y="2424"/>
                  <a:pt x="3590" y="2424"/>
                </a:cubicBezTo>
                <a:cubicBezTo>
                  <a:pt x="1950" y="2424"/>
                  <a:pt x="273" y="5523"/>
                  <a:pt x="347" y="7371"/>
                </a:cubicBezTo>
                <a:cubicBezTo>
                  <a:pt x="353" y="7514"/>
                  <a:pt x="475" y="7578"/>
                  <a:pt x="555" y="7492"/>
                </a:cubicBezTo>
                <a:cubicBezTo>
                  <a:pt x="778" y="7235"/>
                  <a:pt x="1021" y="7028"/>
                  <a:pt x="1281" y="6885"/>
                </a:cubicBezTo>
                <a:cubicBezTo>
                  <a:pt x="1350" y="6849"/>
                  <a:pt x="1429" y="6878"/>
                  <a:pt x="1472" y="6963"/>
                </a:cubicBezTo>
                <a:cubicBezTo>
                  <a:pt x="1530" y="7077"/>
                  <a:pt x="1487" y="7235"/>
                  <a:pt x="1397" y="7278"/>
                </a:cubicBezTo>
                <a:cubicBezTo>
                  <a:pt x="1036" y="7470"/>
                  <a:pt x="750" y="7771"/>
                  <a:pt x="516" y="8128"/>
                </a:cubicBezTo>
                <a:cubicBezTo>
                  <a:pt x="-529" y="10033"/>
                  <a:pt x="140" y="12852"/>
                  <a:pt x="1392" y="14422"/>
                </a:cubicBezTo>
                <a:cubicBezTo>
                  <a:pt x="1610" y="14679"/>
                  <a:pt x="1833" y="14901"/>
                  <a:pt x="2056" y="15087"/>
                </a:cubicBezTo>
                <a:cubicBezTo>
                  <a:pt x="2156" y="15165"/>
                  <a:pt x="2358" y="15309"/>
                  <a:pt x="2352" y="15323"/>
                </a:cubicBezTo>
                <a:cubicBezTo>
                  <a:pt x="3759" y="16380"/>
                  <a:pt x="5347" y="16294"/>
                  <a:pt x="5973" y="16215"/>
                </a:cubicBezTo>
                <a:cubicBezTo>
                  <a:pt x="6105" y="16201"/>
                  <a:pt x="6238" y="16243"/>
                  <a:pt x="6344" y="16343"/>
                </a:cubicBezTo>
                <a:cubicBezTo>
                  <a:pt x="6567" y="16542"/>
                  <a:pt x="8073" y="17949"/>
                  <a:pt x="10605" y="17871"/>
                </a:cubicBezTo>
                <a:cubicBezTo>
                  <a:pt x="11231" y="17849"/>
                  <a:pt x="12001" y="17750"/>
                  <a:pt x="12824" y="17400"/>
                </a:cubicBezTo>
                <a:cubicBezTo>
                  <a:pt x="13912" y="16936"/>
                  <a:pt x="14755" y="15759"/>
                  <a:pt x="14686" y="14324"/>
                </a:cubicBezTo>
                <a:cubicBezTo>
                  <a:pt x="14506" y="12368"/>
                  <a:pt x="13817" y="11204"/>
                  <a:pt x="12469" y="10376"/>
                </a:cubicBezTo>
                <a:cubicBezTo>
                  <a:pt x="11806" y="9969"/>
                  <a:pt x="11046" y="9897"/>
                  <a:pt x="10467" y="9925"/>
                </a:cubicBezTo>
                <a:cubicBezTo>
                  <a:pt x="10122" y="9947"/>
                  <a:pt x="9815" y="9998"/>
                  <a:pt x="9550" y="10055"/>
                </a:cubicBezTo>
                <a:lnTo>
                  <a:pt x="9512" y="10068"/>
                </a:lnTo>
                <a:cubicBezTo>
                  <a:pt x="8599" y="10282"/>
                  <a:pt x="8137" y="10661"/>
                  <a:pt x="8132" y="10668"/>
                </a:cubicBezTo>
                <a:cubicBezTo>
                  <a:pt x="8111" y="10690"/>
                  <a:pt x="8085" y="10697"/>
                  <a:pt x="8064" y="10697"/>
                </a:cubicBezTo>
                <a:cubicBezTo>
                  <a:pt x="8006" y="10704"/>
                  <a:pt x="7952" y="10668"/>
                  <a:pt x="7920" y="10597"/>
                </a:cubicBezTo>
                <a:cubicBezTo>
                  <a:pt x="7872" y="10497"/>
                  <a:pt x="7899" y="10369"/>
                  <a:pt x="7968" y="10305"/>
                </a:cubicBezTo>
                <a:cubicBezTo>
                  <a:pt x="7989" y="10290"/>
                  <a:pt x="8266" y="10061"/>
                  <a:pt x="8807" y="9847"/>
                </a:cubicBezTo>
                <a:cubicBezTo>
                  <a:pt x="8903" y="9812"/>
                  <a:pt x="8918" y="9640"/>
                  <a:pt x="8839" y="9569"/>
                </a:cubicBezTo>
                <a:cubicBezTo>
                  <a:pt x="8313" y="9097"/>
                  <a:pt x="7617" y="8269"/>
                  <a:pt x="7416" y="7070"/>
                </a:cubicBezTo>
                <a:cubicBezTo>
                  <a:pt x="7394" y="6956"/>
                  <a:pt x="7448" y="6842"/>
                  <a:pt x="7533" y="6820"/>
                </a:cubicBezTo>
                <a:cubicBezTo>
                  <a:pt x="7618" y="6792"/>
                  <a:pt x="7698" y="6864"/>
                  <a:pt x="7719" y="6986"/>
                </a:cubicBezTo>
                <a:cubicBezTo>
                  <a:pt x="7942" y="8320"/>
                  <a:pt x="8912" y="9178"/>
                  <a:pt x="9358" y="9506"/>
                </a:cubicBezTo>
                <a:cubicBezTo>
                  <a:pt x="9469" y="9585"/>
                  <a:pt x="9597" y="9619"/>
                  <a:pt x="9719" y="9591"/>
                </a:cubicBezTo>
                <a:cubicBezTo>
                  <a:pt x="10234" y="9491"/>
                  <a:pt x="11518" y="9333"/>
                  <a:pt x="12595" y="9997"/>
                </a:cubicBezTo>
                <a:cubicBezTo>
                  <a:pt x="12998" y="10239"/>
                  <a:pt x="13345" y="10520"/>
                  <a:pt x="13636" y="10827"/>
                </a:cubicBezTo>
                <a:cubicBezTo>
                  <a:pt x="13743" y="10941"/>
                  <a:pt x="13897" y="10947"/>
                  <a:pt x="14008" y="10840"/>
                </a:cubicBezTo>
                <a:cubicBezTo>
                  <a:pt x="14640" y="10240"/>
                  <a:pt x="15270" y="10012"/>
                  <a:pt x="15902" y="10155"/>
                </a:cubicBezTo>
                <a:cubicBezTo>
                  <a:pt x="16756" y="10355"/>
                  <a:pt x="17361" y="11204"/>
                  <a:pt x="17584" y="11690"/>
                </a:cubicBezTo>
                <a:cubicBezTo>
                  <a:pt x="17626" y="11783"/>
                  <a:pt x="17616" y="11911"/>
                  <a:pt x="17552" y="11982"/>
                </a:cubicBezTo>
                <a:cubicBezTo>
                  <a:pt x="17526" y="12010"/>
                  <a:pt x="17499" y="12024"/>
                  <a:pt x="17468" y="12024"/>
                </a:cubicBezTo>
                <a:cubicBezTo>
                  <a:pt x="17414" y="12031"/>
                  <a:pt x="17357" y="11995"/>
                  <a:pt x="17325" y="11924"/>
                </a:cubicBezTo>
                <a:cubicBezTo>
                  <a:pt x="17144" y="11531"/>
                  <a:pt x="16602" y="10748"/>
                  <a:pt x="15849" y="10577"/>
                </a:cubicBezTo>
                <a:cubicBezTo>
                  <a:pt x="15313" y="10455"/>
                  <a:pt x="14766" y="10647"/>
                  <a:pt x="14214" y="11168"/>
                </a:cubicBezTo>
                <a:cubicBezTo>
                  <a:pt x="14123" y="11253"/>
                  <a:pt x="14108" y="11417"/>
                  <a:pt x="14177" y="11531"/>
                </a:cubicBezTo>
                <a:cubicBezTo>
                  <a:pt x="14389" y="11874"/>
                  <a:pt x="14565" y="12261"/>
                  <a:pt x="14698" y="12682"/>
                </a:cubicBezTo>
                <a:cubicBezTo>
                  <a:pt x="14846" y="13168"/>
                  <a:pt x="14952" y="13694"/>
                  <a:pt x="15005" y="14315"/>
                </a:cubicBezTo>
                <a:cubicBezTo>
                  <a:pt x="16369" y="14965"/>
                  <a:pt x="19967" y="14601"/>
                  <a:pt x="20652" y="11447"/>
                </a:cubicBezTo>
                <a:cubicBezTo>
                  <a:pt x="21071" y="9519"/>
                  <a:pt x="20280" y="7207"/>
                  <a:pt x="19086" y="6629"/>
                </a:cubicBezTo>
                <a:cubicBezTo>
                  <a:pt x="18943" y="6557"/>
                  <a:pt x="18795" y="6679"/>
                  <a:pt x="18758" y="6878"/>
                </a:cubicBezTo>
                <a:cubicBezTo>
                  <a:pt x="18652" y="7471"/>
                  <a:pt x="18444" y="7943"/>
                  <a:pt x="18242" y="8257"/>
                </a:cubicBezTo>
                <a:cubicBezTo>
                  <a:pt x="18189" y="8335"/>
                  <a:pt x="18189" y="8457"/>
                  <a:pt x="18242" y="8542"/>
                </a:cubicBezTo>
                <a:cubicBezTo>
                  <a:pt x="18338" y="8692"/>
                  <a:pt x="18481" y="8970"/>
                  <a:pt x="18635" y="9441"/>
                </a:cubicBezTo>
                <a:cubicBezTo>
                  <a:pt x="18667" y="9541"/>
                  <a:pt x="18640" y="9677"/>
                  <a:pt x="18565" y="9727"/>
                </a:cubicBezTo>
                <a:cubicBezTo>
                  <a:pt x="18544" y="9741"/>
                  <a:pt x="18529" y="9747"/>
                  <a:pt x="18507" y="9747"/>
                </a:cubicBezTo>
                <a:cubicBezTo>
                  <a:pt x="18438" y="9754"/>
                  <a:pt x="18375" y="9699"/>
                  <a:pt x="18348" y="9613"/>
                </a:cubicBezTo>
                <a:cubicBezTo>
                  <a:pt x="18348" y="9606"/>
                  <a:pt x="18226" y="9178"/>
                  <a:pt x="17977" y="8792"/>
                </a:cubicBezTo>
                <a:cubicBezTo>
                  <a:pt x="17653" y="8300"/>
                  <a:pt x="17271" y="8107"/>
                  <a:pt x="16836" y="8221"/>
                </a:cubicBezTo>
                <a:cubicBezTo>
                  <a:pt x="16740" y="8243"/>
                  <a:pt x="16650" y="8149"/>
                  <a:pt x="16650" y="8014"/>
                </a:cubicBezTo>
                <a:cubicBezTo>
                  <a:pt x="16650" y="7907"/>
                  <a:pt x="16708" y="7821"/>
                  <a:pt x="16783" y="7806"/>
                </a:cubicBezTo>
                <a:cubicBezTo>
                  <a:pt x="17244" y="7685"/>
                  <a:pt x="17610" y="7885"/>
                  <a:pt x="17791" y="8021"/>
                </a:cubicBezTo>
                <a:cubicBezTo>
                  <a:pt x="17871" y="8078"/>
                  <a:pt x="17971" y="8056"/>
                  <a:pt x="18030" y="7956"/>
                </a:cubicBezTo>
                <a:cubicBezTo>
                  <a:pt x="18444" y="7299"/>
                  <a:pt x="18980" y="5844"/>
                  <a:pt x="18215" y="4331"/>
                </a:cubicBezTo>
                <a:cubicBezTo>
                  <a:pt x="17738" y="3389"/>
                  <a:pt x="16750" y="2823"/>
                  <a:pt x="15965" y="2788"/>
                </a:cubicBezTo>
                <a:cubicBezTo>
                  <a:pt x="15901" y="2788"/>
                  <a:pt x="15843" y="2789"/>
                  <a:pt x="15779" y="2797"/>
                </a:cubicBezTo>
                <a:cubicBezTo>
                  <a:pt x="15647" y="2811"/>
                  <a:pt x="15403" y="2823"/>
                  <a:pt x="15074" y="2930"/>
                </a:cubicBezTo>
                <a:cubicBezTo>
                  <a:pt x="14560" y="3095"/>
                  <a:pt x="14279" y="3381"/>
                  <a:pt x="14273" y="3381"/>
                </a:cubicBezTo>
                <a:cubicBezTo>
                  <a:pt x="14204" y="3452"/>
                  <a:pt x="14107" y="3432"/>
                  <a:pt x="14054" y="3332"/>
                </a:cubicBezTo>
                <a:cubicBezTo>
                  <a:pt x="14007" y="3239"/>
                  <a:pt x="14019" y="3102"/>
                  <a:pt x="14088" y="3038"/>
                </a:cubicBezTo>
                <a:cubicBezTo>
                  <a:pt x="14114" y="3009"/>
                  <a:pt x="14470" y="2668"/>
                  <a:pt x="15096" y="2482"/>
                </a:cubicBezTo>
                <a:cubicBezTo>
                  <a:pt x="15186" y="2454"/>
                  <a:pt x="15227" y="2303"/>
                  <a:pt x="15169" y="2203"/>
                </a:cubicBezTo>
                <a:cubicBezTo>
                  <a:pt x="14341" y="647"/>
                  <a:pt x="11471" y="-174"/>
                  <a:pt x="10170" y="640"/>
                </a:cubicBezTo>
                <a:cubicBezTo>
                  <a:pt x="10048" y="718"/>
                  <a:pt x="9996" y="918"/>
                  <a:pt x="10059" y="1075"/>
                </a:cubicBezTo>
                <a:cubicBezTo>
                  <a:pt x="10203" y="1460"/>
                  <a:pt x="10265" y="1903"/>
                  <a:pt x="10233" y="2324"/>
                </a:cubicBezTo>
                <a:cubicBezTo>
                  <a:pt x="10228" y="2431"/>
                  <a:pt x="10165" y="2511"/>
                  <a:pt x="10091" y="2518"/>
                </a:cubicBezTo>
                <a:cubicBezTo>
                  <a:pt x="10080" y="2518"/>
                  <a:pt x="10075" y="2518"/>
                  <a:pt x="10064" y="2518"/>
                </a:cubicBezTo>
                <a:cubicBezTo>
                  <a:pt x="9979" y="2504"/>
                  <a:pt x="9916" y="2403"/>
                  <a:pt x="9927" y="2281"/>
                </a:cubicBezTo>
                <a:cubicBezTo>
                  <a:pt x="9937" y="2139"/>
                  <a:pt x="10011" y="1105"/>
                  <a:pt x="9295" y="519"/>
                </a:cubicBezTo>
                <a:cubicBezTo>
                  <a:pt x="8854" y="160"/>
                  <a:pt x="8273" y="-9"/>
                  <a:pt x="7654" y="0"/>
                </a:cubicBezTo>
                <a:close/>
                <a:moveTo>
                  <a:pt x="6930" y="3138"/>
                </a:moveTo>
                <a:cubicBezTo>
                  <a:pt x="7435" y="3143"/>
                  <a:pt x="7913" y="3350"/>
                  <a:pt x="8361" y="3760"/>
                </a:cubicBezTo>
                <a:cubicBezTo>
                  <a:pt x="8886" y="4238"/>
                  <a:pt x="9242" y="4894"/>
                  <a:pt x="9449" y="5351"/>
                </a:cubicBezTo>
                <a:cubicBezTo>
                  <a:pt x="9491" y="5443"/>
                  <a:pt x="9582" y="5479"/>
                  <a:pt x="9656" y="5429"/>
                </a:cubicBezTo>
                <a:cubicBezTo>
                  <a:pt x="10925" y="4508"/>
                  <a:pt x="12288" y="4694"/>
                  <a:pt x="13403" y="5951"/>
                </a:cubicBezTo>
                <a:cubicBezTo>
                  <a:pt x="13456" y="6008"/>
                  <a:pt x="13535" y="6014"/>
                  <a:pt x="13593" y="5957"/>
                </a:cubicBezTo>
                <a:cubicBezTo>
                  <a:pt x="13795" y="5757"/>
                  <a:pt x="14331" y="5352"/>
                  <a:pt x="15154" y="5616"/>
                </a:cubicBezTo>
                <a:cubicBezTo>
                  <a:pt x="15239" y="5630"/>
                  <a:pt x="15291" y="5744"/>
                  <a:pt x="15270" y="5866"/>
                </a:cubicBezTo>
                <a:cubicBezTo>
                  <a:pt x="15249" y="5980"/>
                  <a:pt x="15164" y="6044"/>
                  <a:pt x="15079" y="6015"/>
                </a:cubicBezTo>
                <a:cubicBezTo>
                  <a:pt x="14527" y="5865"/>
                  <a:pt x="14076" y="5966"/>
                  <a:pt x="13736" y="6330"/>
                </a:cubicBezTo>
                <a:cubicBezTo>
                  <a:pt x="13418" y="6672"/>
                  <a:pt x="13217" y="7242"/>
                  <a:pt x="13195" y="7855"/>
                </a:cubicBezTo>
                <a:cubicBezTo>
                  <a:pt x="13190" y="7963"/>
                  <a:pt x="13132" y="8049"/>
                  <a:pt x="13053" y="8056"/>
                </a:cubicBezTo>
                <a:cubicBezTo>
                  <a:pt x="13026" y="8056"/>
                  <a:pt x="13000" y="8056"/>
                  <a:pt x="12973" y="8027"/>
                </a:cubicBezTo>
                <a:cubicBezTo>
                  <a:pt x="12915" y="7984"/>
                  <a:pt x="12882" y="7899"/>
                  <a:pt x="12887" y="7813"/>
                </a:cubicBezTo>
                <a:cubicBezTo>
                  <a:pt x="12903" y="7335"/>
                  <a:pt x="13015" y="6879"/>
                  <a:pt x="13195" y="6508"/>
                </a:cubicBezTo>
                <a:cubicBezTo>
                  <a:pt x="13243" y="6415"/>
                  <a:pt x="13228" y="6294"/>
                  <a:pt x="13164" y="6223"/>
                </a:cubicBezTo>
                <a:cubicBezTo>
                  <a:pt x="11630" y="4531"/>
                  <a:pt x="10133" y="5486"/>
                  <a:pt x="9543" y="5993"/>
                </a:cubicBezTo>
                <a:cubicBezTo>
                  <a:pt x="9464" y="6057"/>
                  <a:pt x="9364" y="6022"/>
                  <a:pt x="9321" y="5908"/>
                </a:cubicBezTo>
                <a:cubicBezTo>
                  <a:pt x="9194" y="5558"/>
                  <a:pt x="8827" y="4687"/>
                  <a:pt x="8185" y="4101"/>
                </a:cubicBezTo>
                <a:cubicBezTo>
                  <a:pt x="7548" y="3523"/>
                  <a:pt x="6843" y="3402"/>
                  <a:pt x="6084" y="3745"/>
                </a:cubicBezTo>
                <a:cubicBezTo>
                  <a:pt x="5999" y="3780"/>
                  <a:pt x="5909" y="3716"/>
                  <a:pt x="5888" y="3602"/>
                </a:cubicBezTo>
                <a:cubicBezTo>
                  <a:pt x="5867" y="3495"/>
                  <a:pt x="5915" y="3374"/>
                  <a:pt x="5994" y="3345"/>
                </a:cubicBezTo>
                <a:cubicBezTo>
                  <a:pt x="6315" y="3203"/>
                  <a:pt x="6627" y="3135"/>
                  <a:pt x="6930" y="3138"/>
                </a:cubicBezTo>
                <a:close/>
                <a:moveTo>
                  <a:pt x="4412" y="7119"/>
                </a:moveTo>
                <a:cubicBezTo>
                  <a:pt x="4454" y="7117"/>
                  <a:pt x="4496" y="7135"/>
                  <a:pt x="4528" y="7177"/>
                </a:cubicBezTo>
                <a:cubicBezTo>
                  <a:pt x="5112" y="7963"/>
                  <a:pt x="5357" y="9490"/>
                  <a:pt x="4678" y="11168"/>
                </a:cubicBezTo>
                <a:cubicBezTo>
                  <a:pt x="4630" y="11289"/>
                  <a:pt x="4688" y="11439"/>
                  <a:pt x="4789" y="11447"/>
                </a:cubicBezTo>
                <a:cubicBezTo>
                  <a:pt x="5622" y="11511"/>
                  <a:pt x="7236" y="11875"/>
                  <a:pt x="8250" y="13724"/>
                </a:cubicBezTo>
                <a:cubicBezTo>
                  <a:pt x="8287" y="13788"/>
                  <a:pt x="8351" y="13815"/>
                  <a:pt x="8409" y="13780"/>
                </a:cubicBezTo>
                <a:cubicBezTo>
                  <a:pt x="9009" y="13473"/>
                  <a:pt x="9645" y="13353"/>
                  <a:pt x="10245" y="13438"/>
                </a:cubicBezTo>
                <a:cubicBezTo>
                  <a:pt x="10314" y="13446"/>
                  <a:pt x="10373" y="13373"/>
                  <a:pt x="10373" y="13280"/>
                </a:cubicBezTo>
                <a:cubicBezTo>
                  <a:pt x="10373" y="12830"/>
                  <a:pt x="10547" y="12182"/>
                  <a:pt x="11237" y="11832"/>
                </a:cubicBezTo>
                <a:cubicBezTo>
                  <a:pt x="11322" y="11790"/>
                  <a:pt x="11413" y="11854"/>
                  <a:pt x="11439" y="11969"/>
                </a:cubicBezTo>
                <a:cubicBezTo>
                  <a:pt x="11466" y="12076"/>
                  <a:pt x="11417" y="12189"/>
                  <a:pt x="11338" y="12232"/>
                </a:cubicBezTo>
                <a:cubicBezTo>
                  <a:pt x="10547" y="12639"/>
                  <a:pt x="10691" y="13417"/>
                  <a:pt x="10696" y="13445"/>
                </a:cubicBezTo>
                <a:cubicBezTo>
                  <a:pt x="10707" y="13509"/>
                  <a:pt x="10743" y="13551"/>
                  <a:pt x="10786" y="13566"/>
                </a:cubicBezTo>
                <a:cubicBezTo>
                  <a:pt x="11391" y="13787"/>
                  <a:pt x="11889" y="14215"/>
                  <a:pt x="12170" y="14779"/>
                </a:cubicBezTo>
                <a:cubicBezTo>
                  <a:pt x="12218" y="14872"/>
                  <a:pt x="12208" y="15009"/>
                  <a:pt x="12144" y="15073"/>
                </a:cubicBezTo>
                <a:cubicBezTo>
                  <a:pt x="12117" y="15102"/>
                  <a:pt x="12091" y="15116"/>
                  <a:pt x="12059" y="15116"/>
                </a:cubicBezTo>
                <a:cubicBezTo>
                  <a:pt x="12006" y="15123"/>
                  <a:pt x="11954" y="15086"/>
                  <a:pt x="11917" y="15022"/>
                </a:cubicBezTo>
                <a:cubicBezTo>
                  <a:pt x="11386" y="13944"/>
                  <a:pt x="9852" y="13360"/>
                  <a:pt x="8308" y="14288"/>
                </a:cubicBezTo>
                <a:cubicBezTo>
                  <a:pt x="8239" y="14331"/>
                  <a:pt x="8160" y="14294"/>
                  <a:pt x="8117" y="14208"/>
                </a:cubicBezTo>
                <a:cubicBezTo>
                  <a:pt x="6870" y="11624"/>
                  <a:pt x="4296" y="11861"/>
                  <a:pt x="4270" y="11861"/>
                </a:cubicBezTo>
                <a:lnTo>
                  <a:pt x="3961" y="11846"/>
                </a:lnTo>
                <a:cubicBezTo>
                  <a:pt x="3924" y="11817"/>
                  <a:pt x="3892" y="11767"/>
                  <a:pt x="3881" y="11710"/>
                </a:cubicBezTo>
                <a:cubicBezTo>
                  <a:pt x="3759" y="11010"/>
                  <a:pt x="3176" y="10054"/>
                  <a:pt x="2332" y="9640"/>
                </a:cubicBezTo>
                <a:cubicBezTo>
                  <a:pt x="2263" y="9604"/>
                  <a:pt x="2209" y="9513"/>
                  <a:pt x="2220" y="9406"/>
                </a:cubicBezTo>
                <a:cubicBezTo>
                  <a:pt x="2236" y="9270"/>
                  <a:pt x="2337" y="9191"/>
                  <a:pt x="2427" y="9234"/>
                </a:cubicBezTo>
                <a:cubicBezTo>
                  <a:pt x="2788" y="9405"/>
                  <a:pt x="3170" y="9734"/>
                  <a:pt x="3483" y="10119"/>
                </a:cubicBezTo>
                <a:cubicBezTo>
                  <a:pt x="3680" y="10362"/>
                  <a:pt x="3913" y="10719"/>
                  <a:pt x="4067" y="11161"/>
                </a:cubicBezTo>
                <a:cubicBezTo>
                  <a:pt x="4115" y="11290"/>
                  <a:pt x="4248" y="11305"/>
                  <a:pt x="4306" y="11183"/>
                </a:cubicBezTo>
                <a:cubicBezTo>
                  <a:pt x="5022" y="9613"/>
                  <a:pt x="4831" y="8185"/>
                  <a:pt x="4311" y="7485"/>
                </a:cubicBezTo>
                <a:cubicBezTo>
                  <a:pt x="4253" y="7407"/>
                  <a:pt x="4243" y="7272"/>
                  <a:pt x="4301" y="7193"/>
                </a:cubicBezTo>
                <a:cubicBezTo>
                  <a:pt x="4330" y="7147"/>
                  <a:pt x="4370" y="7122"/>
                  <a:pt x="4412" y="7119"/>
                </a:cubicBezTo>
                <a:close/>
                <a:moveTo>
                  <a:pt x="2258" y="15716"/>
                </a:moveTo>
                <a:cubicBezTo>
                  <a:pt x="1971" y="17679"/>
                  <a:pt x="4031" y="19434"/>
                  <a:pt x="5702" y="18763"/>
                </a:cubicBezTo>
                <a:cubicBezTo>
                  <a:pt x="5612" y="19698"/>
                  <a:pt x="5001" y="21082"/>
                  <a:pt x="5001" y="21082"/>
                </a:cubicBezTo>
                <a:lnTo>
                  <a:pt x="6238" y="21426"/>
                </a:lnTo>
                <a:lnTo>
                  <a:pt x="8727" y="18062"/>
                </a:lnTo>
                <a:cubicBezTo>
                  <a:pt x="7390" y="17741"/>
                  <a:pt x="6699" y="17171"/>
                  <a:pt x="6333" y="16842"/>
                </a:cubicBezTo>
                <a:cubicBezTo>
                  <a:pt x="6163" y="16685"/>
                  <a:pt x="5962" y="16613"/>
                  <a:pt x="5761" y="16635"/>
                </a:cubicBezTo>
                <a:cubicBezTo>
                  <a:pt x="5442" y="16671"/>
                  <a:pt x="4954" y="16692"/>
                  <a:pt x="4381" y="16592"/>
                </a:cubicBezTo>
                <a:cubicBezTo>
                  <a:pt x="3786" y="16493"/>
                  <a:pt x="3027" y="16258"/>
                  <a:pt x="2258" y="15716"/>
                </a:cubicBezTo>
                <a:close/>
              </a:path>
            </a:pathLst>
          </a:custGeom>
          <a:solidFill>
            <a:srgbClr val="8BC63F"/>
          </a:solidFill>
          <a:ln w="3175">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499" name="Image" descr="Image"/>
          <p:cNvPicPr>
            <a:picLocks noChangeAspect="1"/>
          </p:cNvPicPr>
          <p:nvPr/>
        </p:nvPicPr>
        <p:blipFill>
          <a:blip r:embed="rId3"/>
          <a:stretch>
            <a:fillRect/>
          </a:stretch>
        </p:blipFill>
        <p:spPr>
          <a:xfrm flipH="1">
            <a:off x="2561894" y="1389211"/>
            <a:ext cx="4883812" cy="4570646"/>
          </a:xfrm>
          <a:prstGeom prst="rect">
            <a:avLst/>
          </a:prstGeom>
          <a:ln w="63500">
            <a:miter lim="400000"/>
          </a:ln>
        </p:spPr>
      </p:pic>
      <p:sp>
        <p:nvSpPr>
          <p:cNvPr id="500" name="Concentration of CB1 Receptors"/>
          <p:cNvSpPr txBox="1"/>
          <p:nvPr/>
        </p:nvSpPr>
        <p:spPr>
          <a:xfrm>
            <a:off x="711479" y="466070"/>
            <a:ext cx="8737042" cy="6715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Concentration of CB1 Receptors</a:t>
            </a:r>
          </a:p>
        </p:txBody>
      </p:sp>
      <p:sp>
        <p:nvSpPr>
          <p:cNvPr id="501" name="Basal Ganglia1 Movement"/>
          <p:cNvSpPr txBox="1">
            <a:spLocks noGrp="1"/>
          </p:cNvSpPr>
          <p:nvPr>
            <p:ph type="title" idx="4294967295"/>
          </p:nvPr>
        </p:nvSpPr>
        <p:spPr>
          <a:xfrm>
            <a:off x="889277" y="1638905"/>
            <a:ext cx="2538042" cy="1150654"/>
          </a:xfrm>
          <a:prstGeom prst="rect">
            <a:avLst/>
          </a:prstGeom>
        </p:spPr>
        <p:txBody>
          <a:bodyPr lIns="38100" tIns="38100" rIns="38100" bIns="38100" anchor="t"/>
          <a:lstStyle/>
          <a:p>
            <a:pPr marR="0" defTabSz="457200">
              <a:lnSpc>
                <a:spcPct val="100000"/>
              </a:lnSpc>
              <a:spcBef>
                <a:spcPts val="2000"/>
              </a:spcBef>
              <a:defRPr sz="1700" b="1">
                <a:solidFill>
                  <a:srgbClr val="1B8CCC"/>
                </a:solidFill>
                <a:uFillTx/>
                <a:latin typeface="Helvetica Neue"/>
                <a:ea typeface="Helvetica Neue"/>
                <a:cs typeface="Helvetica Neue"/>
                <a:sym typeface="Helvetica Neue"/>
              </a:defRPr>
            </a:pPr>
            <a:r>
              <a:t>Basal Ganglia</a:t>
            </a:r>
            <a:r>
              <a:rPr baseline="31999"/>
              <a:t>1</a:t>
            </a:r>
            <a:br>
              <a:rPr baseline="31999"/>
            </a:br>
            <a:r>
              <a:rPr b="0">
                <a:solidFill>
                  <a:srgbClr val="868480"/>
                </a:solidFill>
              </a:rPr>
              <a:t>Movement</a:t>
            </a:r>
          </a:p>
        </p:txBody>
      </p:sp>
      <p:sp>
        <p:nvSpPr>
          <p:cNvPr id="502" name="Cerrebellum1 Movement"/>
          <p:cNvSpPr txBox="1"/>
          <p:nvPr/>
        </p:nvSpPr>
        <p:spPr>
          <a:xfrm>
            <a:off x="669145" y="2554016"/>
            <a:ext cx="2538042" cy="5908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1700" b="1">
                <a:solidFill>
                  <a:srgbClr val="1B8CCC"/>
                </a:solidFill>
                <a:latin typeface="Helvetica Neue"/>
                <a:ea typeface="Helvetica Neue"/>
                <a:cs typeface="Helvetica Neue"/>
                <a:sym typeface="Helvetica Neue"/>
              </a:defRPr>
            </a:pPr>
            <a:r>
              <a:t>Cerrebellum</a:t>
            </a:r>
            <a:r>
              <a:rPr baseline="31999"/>
              <a:t>1</a:t>
            </a:r>
            <a:br>
              <a:rPr baseline="31999"/>
            </a:br>
            <a:r>
              <a:rPr b="0">
                <a:solidFill>
                  <a:srgbClr val="868480"/>
                </a:solidFill>
              </a:rPr>
              <a:t>Movement</a:t>
            </a:r>
          </a:p>
        </p:txBody>
      </p:sp>
      <p:sp>
        <p:nvSpPr>
          <p:cNvPr id="503" name="Medulla3,4 Nausea/vomiting, chemoreceptor trigger zone (CTZ"/>
          <p:cNvSpPr txBox="1"/>
          <p:nvPr/>
        </p:nvSpPr>
        <p:spPr>
          <a:xfrm>
            <a:off x="432272" y="3955732"/>
            <a:ext cx="2080044" cy="10988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1700" b="1">
                <a:solidFill>
                  <a:srgbClr val="8BC63F"/>
                </a:solidFill>
                <a:latin typeface="Helvetica Neue"/>
                <a:ea typeface="Helvetica Neue"/>
                <a:cs typeface="Helvetica Neue"/>
                <a:sym typeface="Helvetica Neue"/>
              </a:defRPr>
            </a:pPr>
            <a:r>
              <a:t>Medulla</a:t>
            </a:r>
            <a:r>
              <a:rPr baseline="31999"/>
              <a:t>3,4</a:t>
            </a:r>
            <a:br>
              <a:rPr baseline="31999"/>
            </a:br>
            <a:r>
              <a:rPr b="0">
                <a:solidFill>
                  <a:srgbClr val="868480"/>
                </a:solidFill>
              </a:rPr>
              <a:t>Nausea/vomiting, chemoreceptor trigger zone (CTZ</a:t>
            </a:r>
          </a:p>
        </p:txBody>
      </p:sp>
      <p:sp>
        <p:nvSpPr>
          <p:cNvPr id="504" name="Cerebral Cortex1 Higher cognitive function"/>
          <p:cNvSpPr txBox="1"/>
          <p:nvPr/>
        </p:nvSpPr>
        <p:spPr>
          <a:xfrm>
            <a:off x="7476345" y="1645124"/>
            <a:ext cx="2569170" cy="5908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1700" b="1">
                <a:solidFill>
                  <a:srgbClr val="1B8CCC"/>
                </a:solidFill>
                <a:latin typeface="Helvetica Neue"/>
                <a:ea typeface="Helvetica Neue"/>
                <a:cs typeface="Helvetica Neue"/>
                <a:sym typeface="Helvetica Neue"/>
              </a:defRPr>
            </a:pPr>
            <a:r>
              <a:t>Cerebral Cortex</a:t>
            </a:r>
            <a:r>
              <a:rPr baseline="31999"/>
              <a:t>1</a:t>
            </a:r>
            <a:br>
              <a:rPr baseline="31999"/>
            </a:br>
            <a:r>
              <a:rPr b="0">
                <a:solidFill>
                  <a:srgbClr val="868480"/>
                </a:solidFill>
              </a:rPr>
              <a:t>Higher cognitive function</a:t>
            </a:r>
          </a:p>
        </p:txBody>
      </p:sp>
      <p:sp>
        <p:nvSpPr>
          <p:cNvPr id="505" name="Hypothalamus2 Appetite"/>
          <p:cNvSpPr txBox="1"/>
          <p:nvPr/>
        </p:nvSpPr>
        <p:spPr>
          <a:xfrm>
            <a:off x="8053223" y="3055047"/>
            <a:ext cx="1875723" cy="5908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1700" b="1">
                <a:solidFill>
                  <a:srgbClr val="8BC63F"/>
                </a:solidFill>
                <a:latin typeface="Helvetica Neue"/>
                <a:ea typeface="Helvetica Neue"/>
                <a:cs typeface="Helvetica Neue"/>
                <a:sym typeface="Helvetica Neue"/>
              </a:defRPr>
            </a:pPr>
            <a:r>
              <a:t>Hypothalamus</a:t>
            </a:r>
            <a:r>
              <a:rPr baseline="31999"/>
              <a:t>2</a:t>
            </a:r>
            <a:br>
              <a:rPr baseline="31999"/>
            </a:br>
            <a:r>
              <a:rPr b="0">
                <a:solidFill>
                  <a:srgbClr val="868480"/>
                </a:solidFill>
              </a:rPr>
              <a:t>Appetite</a:t>
            </a:r>
          </a:p>
        </p:txBody>
      </p:sp>
      <p:sp>
        <p:nvSpPr>
          <p:cNvPr id="506" name="Hippocampus1 Learning, memory, stress"/>
          <p:cNvSpPr txBox="1"/>
          <p:nvPr/>
        </p:nvSpPr>
        <p:spPr>
          <a:xfrm>
            <a:off x="7071090" y="4113029"/>
            <a:ext cx="3379678" cy="5908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1700" b="1">
                <a:solidFill>
                  <a:srgbClr val="1B8CCC"/>
                </a:solidFill>
                <a:latin typeface="Helvetica Neue"/>
                <a:ea typeface="Helvetica Neue"/>
                <a:cs typeface="Helvetica Neue"/>
                <a:sym typeface="Helvetica Neue"/>
              </a:defRPr>
            </a:pPr>
            <a:r>
              <a:t>Hippocampus</a:t>
            </a:r>
            <a:r>
              <a:rPr baseline="31999"/>
              <a:t>1</a:t>
            </a:r>
            <a:br>
              <a:rPr baseline="31999"/>
            </a:br>
            <a:r>
              <a:rPr b="0">
                <a:solidFill>
                  <a:srgbClr val="868480"/>
                </a:solidFill>
              </a:rPr>
              <a:t>Learning, memory, stress</a:t>
            </a:r>
          </a:p>
        </p:txBody>
      </p:sp>
      <p:sp>
        <p:nvSpPr>
          <p:cNvPr id="507" name="Spinal Cord1 Peripheral sensation including pain"/>
          <p:cNvSpPr txBox="1"/>
          <p:nvPr/>
        </p:nvSpPr>
        <p:spPr>
          <a:xfrm>
            <a:off x="6258290" y="4919209"/>
            <a:ext cx="3379680" cy="8448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2000"/>
              </a:spcBef>
              <a:defRPr sz="1700" b="1">
                <a:solidFill>
                  <a:srgbClr val="1B8CCC"/>
                </a:solidFill>
                <a:latin typeface="Helvetica Neue"/>
                <a:ea typeface="Helvetica Neue"/>
                <a:cs typeface="Helvetica Neue"/>
                <a:sym typeface="Helvetica Neue"/>
              </a:defRPr>
            </a:pPr>
            <a:r>
              <a:t>Spinal Cord</a:t>
            </a:r>
            <a:r>
              <a:rPr baseline="31999"/>
              <a:t>1</a:t>
            </a:r>
            <a:br>
              <a:rPr baseline="31999"/>
            </a:br>
            <a:r>
              <a:rPr b="0">
                <a:solidFill>
                  <a:srgbClr val="868480"/>
                </a:solidFill>
              </a:rPr>
              <a:t>Peripheral sensation including pain</a:t>
            </a:r>
          </a:p>
        </p:txBody>
      </p:sp>
      <p:sp>
        <p:nvSpPr>
          <p:cNvPr id="508" name="Line"/>
          <p:cNvSpPr/>
          <p:nvPr/>
        </p:nvSpPr>
        <p:spPr>
          <a:xfrm flipV="1">
            <a:off x="4661363" y="5211762"/>
            <a:ext cx="1386227" cy="260089"/>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09" name="Line"/>
          <p:cNvSpPr/>
          <p:nvPr/>
        </p:nvSpPr>
        <p:spPr>
          <a:xfrm>
            <a:off x="5484019" y="3944010"/>
            <a:ext cx="1427171" cy="446486"/>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10" name="Line"/>
          <p:cNvSpPr/>
          <p:nvPr/>
        </p:nvSpPr>
        <p:spPr>
          <a:xfrm flipV="1">
            <a:off x="5673127" y="3372378"/>
            <a:ext cx="2279859" cy="220070"/>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11" name="Line"/>
          <p:cNvSpPr/>
          <p:nvPr/>
        </p:nvSpPr>
        <p:spPr>
          <a:xfrm>
            <a:off x="5389231" y="1620503"/>
            <a:ext cx="1943900" cy="272731"/>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12" name="Line"/>
          <p:cNvSpPr/>
          <p:nvPr/>
        </p:nvSpPr>
        <p:spPr>
          <a:xfrm>
            <a:off x="2405060" y="2096261"/>
            <a:ext cx="3157816" cy="1375431"/>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13" name="Line"/>
          <p:cNvSpPr/>
          <p:nvPr/>
        </p:nvSpPr>
        <p:spPr>
          <a:xfrm>
            <a:off x="2002564" y="2890502"/>
            <a:ext cx="1336599" cy="1568062"/>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14" name="Line"/>
          <p:cNvSpPr/>
          <p:nvPr/>
        </p:nvSpPr>
        <p:spPr>
          <a:xfrm>
            <a:off x="1783602" y="4833063"/>
            <a:ext cx="2912627" cy="64540"/>
          </a:xfrm>
          <a:prstGeom prst="line">
            <a:avLst/>
          </a:prstGeom>
          <a:ln w="38100">
            <a:solidFill>
              <a:srgbClr val="FF9400"/>
            </a:solidFill>
            <a:miter lim="400000"/>
          </a:ln>
        </p:spPr>
        <p:txBody>
          <a:bodyPr lIns="45718" tIns="45718" rIns="45718" bIns="45718"/>
          <a:lstStyle/>
          <a:p>
            <a:pPr>
              <a:defRPr sz="1200">
                <a:latin typeface="Lucida Grande"/>
                <a:ea typeface="Lucida Grande"/>
                <a:cs typeface="Lucida Grande"/>
                <a:sym typeface="Lucida Grande"/>
              </a:defRPr>
            </a:pPr>
            <a:endParaRPr/>
          </a:p>
        </p:txBody>
      </p:sp>
      <p:sp>
        <p:nvSpPr>
          <p:cNvPr id="515" name="1. Joy JE. et al, eds. Marijuana and Medicine: Assessing the Science Base. Washington, DC: National Academy Press: 1999: 33-81. 2. Martin BR. et al. J. Support Oncol. 2004:2(4):305-316. 3. Grobenhermen F. Curr Drug Targets CNS Neurol Discord: 2005:4(5):5"/>
          <p:cNvSpPr txBox="1"/>
          <p:nvPr/>
        </p:nvSpPr>
        <p:spPr>
          <a:xfrm>
            <a:off x="465946" y="5841503"/>
            <a:ext cx="9336786" cy="3527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800">
                <a:solidFill>
                  <a:srgbClr val="51504D"/>
                </a:solidFill>
                <a:latin typeface="Helvetica Neue"/>
                <a:ea typeface="Helvetica Neue"/>
                <a:cs typeface="Helvetica Neue"/>
                <a:sym typeface="Helvetica Neue"/>
              </a:defRPr>
            </a:lvl1pPr>
          </a:lstStyle>
          <a:p>
            <a:r>
              <a:t>1. Joy JE. et al, eds. Marijuana and Medicine: Assessing the Science Base. Washington, DC: National Academy Press: 1999: 33-81. 2. Martin BR. et al. J. Support Oncol. 2004:2(4):305-316. 3. Grobenhermen F. Curr Drug Targets CNS Neurol Discord: 2005:4(5):507-530. 4. Navarei RM. et al. Expert Opin Emerg Drugs. 2006:11(1):137-151</a:t>
            </a:r>
          </a:p>
        </p:txBody>
      </p:sp>
      <p:pic>
        <p:nvPicPr>
          <p:cNvPr id="516"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graphicFrame>
        <p:nvGraphicFramePr>
          <p:cNvPr id="519" name="2D Pie Chart"/>
          <p:cNvGraphicFramePr/>
          <p:nvPr/>
        </p:nvGraphicFramePr>
        <p:xfrm>
          <a:off x="2331221" y="725082"/>
          <a:ext cx="5497558" cy="5497558"/>
        </p:xfrm>
        <a:graphic>
          <a:graphicData uri="http://schemas.openxmlformats.org/drawingml/2006/chart">
            <c:chart xmlns:c="http://schemas.openxmlformats.org/drawingml/2006/chart" xmlns:r="http://schemas.openxmlformats.org/officeDocument/2006/relationships" r:id="rId3"/>
          </a:graphicData>
        </a:graphic>
      </p:graphicFrame>
      <p:sp>
        <p:nvSpPr>
          <p:cNvPr id="520" name="CBC…"/>
          <p:cNvSpPr txBox="1"/>
          <p:nvPr/>
        </p:nvSpPr>
        <p:spPr>
          <a:xfrm>
            <a:off x="388832" y="3972297"/>
            <a:ext cx="2203748" cy="10795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CBC</a:t>
            </a:r>
          </a:p>
          <a:p>
            <a:pPr marL="293685" indent="-166687">
              <a:buSzPct val="171000"/>
              <a:buChar char="•"/>
              <a:defRPr sz="1200">
                <a:solidFill>
                  <a:srgbClr val="51504D"/>
                </a:solidFill>
              </a:defRPr>
            </a:pPr>
            <a:r>
              <a:t>Inhibits cancer cell growth</a:t>
            </a:r>
          </a:p>
          <a:p>
            <a:pPr marL="293685" indent="-166687">
              <a:buSzPct val="171000"/>
              <a:buChar char="•"/>
              <a:defRPr sz="1200">
                <a:solidFill>
                  <a:srgbClr val="51504D"/>
                </a:solidFill>
              </a:defRPr>
            </a:pPr>
            <a:r>
              <a:t>Promotes bone growth</a:t>
            </a:r>
          </a:p>
          <a:p>
            <a:pPr marL="293685" indent="-166687">
              <a:buSzPct val="171000"/>
              <a:buChar char="•"/>
              <a:defRPr sz="1200">
                <a:solidFill>
                  <a:srgbClr val="51504D"/>
                </a:solidFill>
              </a:defRPr>
            </a:pPr>
            <a:r>
              <a:t>Reduces inflammation</a:t>
            </a:r>
          </a:p>
          <a:p>
            <a:pPr marL="293685" indent="-166687">
              <a:buSzPct val="171000"/>
              <a:buChar char="•"/>
              <a:defRPr sz="1200">
                <a:solidFill>
                  <a:srgbClr val="51504D"/>
                </a:solidFill>
              </a:defRPr>
            </a:pPr>
            <a:r>
              <a:t>Relieves pain</a:t>
            </a:r>
          </a:p>
        </p:txBody>
      </p:sp>
      <p:sp>
        <p:nvSpPr>
          <p:cNvPr id="521" name="CBCA…"/>
          <p:cNvSpPr txBox="1"/>
          <p:nvPr/>
        </p:nvSpPr>
        <p:spPr>
          <a:xfrm>
            <a:off x="846034" y="5333141"/>
            <a:ext cx="1958106" cy="7239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CBCA</a:t>
            </a:r>
          </a:p>
          <a:p>
            <a:pPr marL="293685" indent="-166687">
              <a:buSzPct val="171000"/>
              <a:buChar char="•"/>
              <a:defRPr sz="1200">
                <a:solidFill>
                  <a:srgbClr val="51504D"/>
                </a:solidFill>
              </a:defRPr>
            </a:pPr>
            <a:r>
              <a:t>Reduces inflammation</a:t>
            </a:r>
          </a:p>
          <a:p>
            <a:pPr marL="293685" indent="-166687">
              <a:buSzPct val="171000"/>
              <a:buChar char="•"/>
              <a:defRPr sz="1200">
                <a:solidFill>
                  <a:srgbClr val="51504D"/>
                </a:solidFill>
              </a:defRPr>
            </a:pPr>
            <a:r>
              <a:t>Treats fungal infection</a:t>
            </a:r>
          </a:p>
        </p:txBody>
      </p:sp>
      <p:sp>
        <p:nvSpPr>
          <p:cNvPr id="522" name="△9-THCA…"/>
          <p:cNvSpPr txBox="1"/>
          <p:nvPr/>
        </p:nvSpPr>
        <p:spPr>
          <a:xfrm>
            <a:off x="7468623" y="760542"/>
            <a:ext cx="2305248" cy="9588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△9-THCA</a:t>
            </a:r>
          </a:p>
          <a:p>
            <a:pPr marL="293685" indent="-166687">
              <a:buSzPct val="171000"/>
              <a:buChar char="•"/>
              <a:defRPr sz="1200">
                <a:solidFill>
                  <a:srgbClr val="51504D"/>
                </a:solidFill>
              </a:defRPr>
            </a:pPr>
            <a:r>
              <a:t>Aids sleep</a:t>
            </a:r>
          </a:p>
          <a:p>
            <a:pPr marL="293685" indent="-166687">
              <a:buSzPct val="171000"/>
              <a:buChar char="•"/>
              <a:defRPr sz="1200">
                <a:solidFill>
                  <a:srgbClr val="51504D"/>
                </a:solidFill>
              </a:defRPr>
            </a:pPr>
            <a:r>
              <a:t>Inhibits cancer cell growth</a:t>
            </a:r>
          </a:p>
          <a:p>
            <a:pPr marL="293685" indent="-166687">
              <a:buSzPct val="171000"/>
              <a:buChar char="•"/>
              <a:defRPr sz="1200">
                <a:solidFill>
                  <a:srgbClr val="51504D"/>
                </a:solidFill>
              </a:defRPr>
            </a:pPr>
            <a:r>
              <a:t>Suppresses muscle spasms</a:t>
            </a:r>
          </a:p>
        </p:txBody>
      </p:sp>
      <p:sp>
        <p:nvSpPr>
          <p:cNvPr id="523" name="△9-THC…"/>
          <p:cNvSpPr txBox="1"/>
          <p:nvPr/>
        </p:nvSpPr>
        <p:spPr>
          <a:xfrm>
            <a:off x="8015409" y="1912334"/>
            <a:ext cx="1904458" cy="14922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50000"/>
              </a:lnSpc>
              <a:defRPr sz="1200" b="1">
                <a:solidFill>
                  <a:srgbClr val="51504D"/>
                </a:solidFill>
              </a:defRPr>
            </a:pPr>
            <a:r>
              <a:t>△9-THC</a:t>
            </a:r>
          </a:p>
          <a:p>
            <a:pPr marL="293685" indent="-166687">
              <a:buSzPct val="171000"/>
              <a:buChar char="•"/>
              <a:defRPr sz="1200">
                <a:solidFill>
                  <a:srgbClr val="51504D"/>
                </a:solidFill>
              </a:defRPr>
            </a:pPr>
            <a:r>
              <a:t>Reduces vomiting and nausea</a:t>
            </a:r>
          </a:p>
          <a:p>
            <a:pPr marL="293685" indent="-166687">
              <a:buSzPct val="171000"/>
              <a:buChar char="•"/>
              <a:defRPr sz="1200">
                <a:solidFill>
                  <a:srgbClr val="51504D"/>
                </a:solidFill>
              </a:defRPr>
            </a:pPr>
            <a:r>
              <a:t>Relieves pain</a:t>
            </a:r>
          </a:p>
          <a:p>
            <a:pPr marL="293685" indent="-166687">
              <a:buSzPct val="171000"/>
              <a:buChar char="•"/>
              <a:defRPr sz="1200">
                <a:solidFill>
                  <a:srgbClr val="51504D"/>
                </a:solidFill>
              </a:defRPr>
            </a:pPr>
            <a:r>
              <a:t>Stimulates appetite</a:t>
            </a:r>
          </a:p>
          <a:p>
            <a:pPr marL="293685" indent="-166687">
              <a:buSzPct val="171000"/>
              <a:buChar char="•"/>
              <a:defRPr sz="1200">
                <a:solidFill>
                  <a:srgbClr val="51504D"/>
                </a:solidFill>
              </a:defRPr>
            </a:pPr>
            <a:r>
              <a:t>Suppresses muscle spasms</a:t>
            </a:r>
          </a:p>
        </p:txBody>
      </p:sp>
      <p:sp>
        <p:nvSpPr>
          <p:cNvPr id="524" name="△8-THC…"/>
          <p:cNvSpPr txBox="1"/>
          <p:nvPr/>
        </p:nvSpPr>
        <p:spPr>
          <a:xfrm>
            <a:off x="8132012" y="3787266"/>
            <a:ext cx="1322908" cy="6032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△8-THC</a:t>
            </a:r>
          </a:p>
          <a:p>
            <a:pPr marL="293685" indent="-166687">
              <a:buSzPct val="171000"/>
              <a:buChar char="•"/>
              <a:defRPr sz="1200">
                <a:solidFill>
                  <a:srgbClr val="51504D"/>
                </a:solidFill>
              </a:defRPr>
            </a:pPr>
            <a:r>
              <a:t>Relieves pain</a:t>
            </a:r>
          </a:p>
        </p:txBody>
      </p:sp>
      <p:sp>
        <p:nvSpPr>
          <p:cNvPr id="525" name="THCV…"/>
          <p:cNvSpPr txBox="1"/>
          <p:nvPr/>
        </p:nvSpPr>
        <p:spPr>
          <a:xfrm>
            <a:off x="7867932" y="4731923"/>
            <a:ext cx="1913161" cy="10795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50000"/>
              </a:lnSpc>
              <a:defRPr sz="1200" b="1">
                <a:solidFill>
                  <a:srgbClr val="51504D"/>
                </a:solidFill>
              </a:defRPr>
            </a:pPr>
            <a:r>
              <a:t>THCV</a:t>
            </a:r>
          </a:p>
          <a:p>
            <a:pPr marL="293685" indent="-166687">
              <a:buSzPct val="171000"/>
              <a:buChar char="•"/>
              <a:defRPr sz="1200">
                <a:solidFill>
                  <a:srgbClr val="51504D"/>
                </a:solidFill>
              </a:defRPr>
            </a:pPr>
            <a:r>
              <a:t>Reduces convulsions and seizures</a:t>
            </a:r>
          </a:p>
          <a:p>
            <a:pPr marL="293685" indent="-166687">
              <a:buSzPct val="171000"/>
              <a:buChar char="•"/>
              <a:defRPr sz="1200">
                <a:solidFill>
                  <a:srgbClr val="51504D"/>
                </a:solidFill>
              </a:defRPr>
            </a:pPr>
            <a:r>
              <a:t>Promotes bone growth</a:t>
            </a:r>
          </a:p>
        </p:txBody>
      </p:sp>
      <p:sp>
        <p:nvSpPr>
          <p:cNvPr id="526" name="CBDA…"/>
          <p:cNvSpPr txBox="1"/>
          <p:nvPr/>
        </p:nvSpPr>
        <p:spPr>
          <a:xfrm>
            <a:off x="1298999" y="307374"/>
            <a:ext cx="2203747" cy="7239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CBDA</a:t>
            </a:r>
          </a:p>
          <a:p>
            <a:pPr marL="293685" indent="-166687">
              <a:buSzPct val="171000"/>
              <a:buChar char="•"/>
              <a:defRPr sz="1200">
                <a:solidFill>
                  <a:srgbClr val="51504D"/>
                </a:solidFill>
              </a:defRPr>
            </a:pPr>
            <a:r>
              <a:t>Inhibits cancer cell growth</a:t>
            </a:r>
          </a:p>
          <a:p>
            <a:pPr marL="293685" indent="-166687">
              <a:buSzPct val="171000"/>
              <a:buChar char="•"/>
              <a:defRPr sz="1200">
                <a:solidFill>
                  <a:srgbClr val="51504D"/>
                </a:solidFill>
              </a:defRPr>
            </a:pPr>
            <a:r>
              <a:t>Reduces inflammation</a:t>
            </a:r>
          </a:p>
        </p:txBody>
      </p:sp>
      <p:sp>
        <p:nvSpPr>
          <p:cNvPr id="527" name="CBC…"/>
          <p:cNvSpPr txBox="1"/>
          <p:nvPr/>
        </p:nvSpPr>
        <p:spPr>
          <a:xfrm>
            <a:off x="520065" y="1191283"/>
            <a:ext cx="2203748" cy="10795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CBC</a:t>
            </a:r>
          </a:p>
          <a:p>
            <a:pPr marL="293685" indent="-166687">
              <a:buSzPct val="171000"/>
              <a:buChar char="•"/>
              <a:defRPr sz="1200">
                <a:solidFill>
                  <a:srgbClr val="51504D"/>
                </a:solidFill>
              </a:defRPr>
            </a:pPr>
            <a:r>
              <a:t>Aids sleep</a:t>
            </a:r>
          </a:p>
          <a:p>
            <a:pPr marL="293685" indent="-166687">
              <a:buSzPct val="171000"/>
              <a:buChar char="•"/>
              <a:defRPr sz="1200">
                <a:solidFill>
                  <a:srgbClr val="51504D"/>
                </a:solidFill>
              </a:defRPr>
            </a:pPr>
            <a:r>
              <a:t>Inhibits cancer cell growth</a:t>
            </a:r>
          </a:p>
          <a:p>
            <a:pPr marL="293685" indent="-166687">
              <a:buSzPct val="171000"/>
              <a:buChar char="•"/>
              <a:defRPr sz="1200">
                <a:solidFill>
                  <a:srgbClr val="51504D"/>
                </a:solidFill>
              </a:defRPr>
            </a:pPr>
            <a:r>
              <a:t>Promotes bone growth</a:t>
            </a:r>
          </a:p>
          <a:p>
            <a:pPr marL="293685" indent="-166687">
              <a:buSzPct val="171000"/>
              <a:buChar char="•"/>
              <a:defRPr sz="1200">
                <a:solidFill>
                  <a:srgbClr val="51504D"/>
                </a:solidFill>
              </a:defRPr>
            </a:pPr>
            <a:r>
              <a:t>Slows bacterial growth</a:t>
            </a:r>
          </a:p>
        </p:txBody>
      </p:sp>
      <p:sp>
        <p:nvSpPr>
          <p:cNvPr id="528" name="CBGA…"/>
          <p:cNvSpPr txBox="1"/>
          <p:nvPr/>
        </p:nvSpPr>
        <p:spPr>
          <a:xfrm>
            <a:off x="321100" y="2731358"/>
            <a:ext cx="1966663" cy="9017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1200" b="1">
                <a:solidFill>
                  <a:srgbClr val="51504D"/>
                </a:solidFill>
              </a:defRPr>
            </a:pPr>
            <a:r>
              <a:t>CBGA</a:t>
            </a:r>
          </a:p>
          <a:p>
            <a:pPr marL="293685" indent="-166687">
              <a:buSzPct val="171000"/>
              <a:buChar char="•"/>
              <a:defRPr sz="1200">
                <a:solidFill>
                  <a:srgbClr val="51504D"/>
                </a:solidFill>
              </a:defRPr>
            </a:pPr>
            <a:r>
              <a:t>Reduced inflammation</a:t>
            </a:r>
          </a:p>
          <a:p>
            <a:pPr marL="293685" indent="-166687">
              <a:buSzPct val="171000"/>
              <a:buChar char="•"/>
              <a:defRPr sz="1200">
                <a:solidFill>
                  <a:srgbClr val="51504D"/>
                </a:solidFill>
              </a:defRPr>
            </a:pPr>
            <a:r>
              <a:t>Relieves pain</a:t>
            </a:r>
          </a:p>
          <a:p>
            <a:pPr marL="293685" indent="-166687">
              <a:buSzPct val="171000"/>
              <a:buChar char="•"/>
              <a:defRPr sz="1200">
                <a:solidFill>
                  <a:srgbClr val="51504D"/>
                </a:solidFill>
              </a:defRPr>
            </a:pPr>
            <a:r>
              <a:t>Slows bacterial growth</a:t>
            </a:r>
          </a:p>
        </p:txBody>
      </p:sp>
      <p:sp>
        <p:nvSpPr>
          <p:cNvPr id="529" name="Antibacterial…"/>
          <p:cNvSpPr txBox="1"/>
          <p:nvPr/>
        </p:nvSpPr>
        <p:spPr>
          <a:xfrm>
            <a:off x="5327493" y="1925766"/>
            <a:ext cx="2398753" cy="2997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3685" indent="-166687">
              <a:buSzPct val="171000"/>
              <a:buChar char="•"/>
              <a:defRPr sz="1000">
                <a:solidFill>
                  <a:srgbClr val="FFFFFF"/>
                </a:solidFill>
              </a:defRPr>
            </a:pPr>
            <a:r>
              <a:t>Antibacterial</a:t>
            </a:r>
          </a:p>
          <a:p>
            <a:pPr marL="293685" indent="-166687">
              <a:buSzPct val="171000"/>
              <a:buChar char="•"/>
              <a:defRPr sz="1000">
                <a:solidFill>
                  <a:srgbClr val="FFFFFF"/>
                </a:solidFill>
              </a:defRPr>
            </a:pPr>
            <a:r>
              <a:t>Inhibits cancer cell growth</a:t>
            </a:r>
          </a:p>
          <a:p>
            <a:pPr marL="293685" indent="-166687">
              <a:buSzPct val="171000"/>
              <a:buChar char="•"/>
              <a:defRPr sz="1000">
                <a:solidFill>
                  <a:srgbClr val="FFFFFF"/>
                </a:solidFill>
              </a:defRPr>
            </a:pPr>
            <a:r>
              <a:t>Neuro-protective</a:t>
            </a:r>
          </a:p>
          <a:p>
            <a:pPr marL="293685" indent="-166687">
              <a:buSzPct val="171000"/>
              <a:buChar char="•"/>
              <a:defRPr sz="1000">
                <a:solidFill>
                  <a:srgbClr val="FFFFFF"/>
                </a:solidFill>
              </a:defRPr>
            </a:pPr>
            <a:r>
              <a:t>Promotes bone growth</a:t>
            </a:r>
          </a:p>
          <a:p>
            <a:pPr marL="293685" indent="-166687">
              <a:buSzPct val="171000"/>
              <a:buChar char="•"/>
              <a:defRPr sz="1000">
                <a:solidFill>
                  <a:srgbClr val="FFFFFF"/>
                </a:solidFill>
              </a:defRPr>
            </a:pPr>
            <a:r>
              <a:t>Reduces seizures and convulsions</a:t>
            </a:r>
          </a:p>
          <a:p>
            <a:pPr marL="293685" indent="-166687">
              <a:buSzPct val="171000"/>
              <a:buChar char="•"/>
              <a:defRPr sz="1000">
                <a:solidFill>
                  <a:srgbClr val="FFFFFF"/>
                </a:solidFill>
              </a:defRPr>
            </a:pPr>
            <a:r>
              <a:t>Reduced function in the immune system</a:t>
            </a:r>
          </a:p>
          <a:p>
            <a:pPr marL="293685" indent="-166687">
              <a:buSzPct val="171000"/>
              <a:buChar char="•"/>
              <a:defRPr sz="1000">
                <a:solidFill>
                  <a:srgbClr val="FFFFFF"/>
                </a:solidFill>
              </a:defRPr>
            </a:pPr>
            <a:r>
              <a:t>Reduces inflammation</a:t>
            </a:r>
          </a:p>
          <a:p>
            <a:pPr marL="293685" indent="-166687">
              <a:buSzPct val="171000"/>
              <a:buChar char="•"/>
              <a:defRPr sz="1000">
                <a:solidFill>
                  <a:srgbClr val="FFFFFF"/>
                </a:solidFill>
              </a:defRPr>
            </a:pPr>
            <a:r>
              <a:t>Reduces risk of artery blockage</a:t>
            </a:r>
          </a:p>
          <a:p>
            <a:pPr marL="293685" indent="-166687">
              <a:buSzPct val="171000"/>
              <a:buChar char="•"/>
              <a:defRPr sz="1000">
                <a:solidFill>
                  <a:srgbClr val="FFFFFF"/>
                </a:solidFill>
              </a:defRPr>
            </a:pPr>
            <a:r>
              <a:t>Reduces small intestine contractions</a:t>
            </a:r>
          </a:p>
          <a:p>
            <a:pPr marL="293685" indent="-166687">
              <a:buSzPct val="171000"/>
              <a:buChar char="•"/>
              <a:defRPr sz="1000">
                <a:solidFill>
                  <a:srgbClr val="FFFFFF"/>
                </a:solidFill>
              </a:defRPr>
            </a:pPr>
            <a:r>
              <a:t>Reduces vomiting and nausea</a:t>
            </a:r>
          </a:p>
          <a:p>
            <a:pPr marL="293685" indent="-166687">
              <a:buSzPct val="171000"/>
              <a:buChar char="•"/>
              <a:defRPr sz="1000">
                <a:solidFill>
                  <a:srgbClr val="FFFFFF"/>
                </a:solidFill>
              </a:defRPr>
            </a:pPr>
            <a:r>
              <a:t>Relieves pain</a:t>
            </a:r>
          </a:p>
          <a:p>
            <a:pPr marL="293685" indent="-166687">
              <a:buSzPct val="171000"/>
              <a:buChar char="•"/>
              <a:defRPr sz="1000">
                <a:solidFill>
                  <a:srgbClr val="FFFFFF"/>
                </a:solidFill>
              </a:defRPr>
            </a:pPr>
            <a:r>
              <a:t>Relieves anxiety</a:t>
            </a:r>
          </a:p>
          <a:p>
            <a:pPr marL="293685" indent="-166687">
              <a:buSzPct val="171000"/>
              <a:buChar char="•"/>
              <a:defRPr sz="1000">
                <a:solidFill>
                  <a:srgbClr val="FFFFFF"/>
                </a:solidFill>
              </a:defRPr>
            </a:pPr>
            <a:r>
              <a:t>Slows bacterial growth</a:t>
            </a:r>
          </a:p>
          <a:p>
            <a:pPr marL="293685" indent="-166687">
              <a:buSzPct val="171000"/>
              <a:buChar char="•"/>
              <a:defRPr sz="1000">
                <a:solidFill>
                  <a:srgbClr val="FFFFFF"/>
                </a:solidFill>
              </a:defRPr>
            </a:pPr>
            <a:r>
              <a:t>Suppresses muscle spasms</a:t>
            </a:r>
          </a:p>
          <a:p>
            <a:pPr marL="293685" indent="-166687">
              <a:buSzPct val="171000"/>
              <a:buChar char="•"/>
              <a:defRPr sz="1000">
                <a:solidFill>
                  <a:srgbClr val="FFFFFF"/>
                </a:solidFill>
              </a:defRPr>
            </a:pPr>
            <a:r>
              <a:t>Tranquilizing</a:t>
            </a:r>
          </a:p>
          <a:p>
            <a:pPr marL="293685" indent="-166687">
              <a:buSzPct val="171000"/>
              <a:buChar char="•"/>
              <a:defRPr sz="1000">
                <a:solidFill>
                  <a:srgbClr val="FFFFFF"/>
                </a:solidFill>
              </a:defRPr>
            </a:pPr>
            <a:r>
              <a:t>Treats psoriasis</a:t>
            </a:r>
          </a:p>
          <a:p>
            <a:pPr marL="293685" indent="-166687">
              <a:buSzPct val="171000"/>
              <a:buChar char="•"/>
              <a:defRPr sz="1000">
                <a:solidFill>
                  <a:srgbClr val="FFFFFF"/>
                </a:solidFill>
              </a:defRPr>
            </a:pPr>
            <a:r>
              <a:t>Vasorelaxant</a:t>
            </a:r>
          </a:p>
        </p:txBody>
      </p:sp>
      <p:sp>
        <p:nvSpPr>
          <p:cNvPr id="530" name="CBD"/>
          <p:cNvSpPr txBox="1"/>
          <p:nvPr/>
        </p:nvSpPr>
        <p:spPr>
          <a:xfrm>
            <a:off x="5274100" y="1426232"/>
            <a:ext cx="802166" cy="482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2500" b="1">
                <a:solidFill>
                  <a:srgbClr val="FFFFFF"/>
                </a:solidFill>
              </a:defRPr>
            </a:lvl1pPr>
          </a:lstStyle>
          <a:p>
            <a:r>
              <a:t>CBD</a:t>
            </a:r>
          </a:p>
        </p:txBody>
      </p:sp>
      <p:sp>
        <p:nvSpPr>
          <p:cNvPr id="531" name="CBDA"/>
          <p:cNvSpPr txBox="1"/>
          <p:nvPr/>
        </p:nvSpPr>
        <p:spPr>
          <a:xfrm>
            <a:off x="4347000" y="863200"/>
            <a:ext cx="554534" cy="27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CBDA</a:t>
            </a:r>
          </a:p>
        </p:txBody>
      </p:sp>
      <p:sp>
        <p:nvSpPr>
          <p:cNvPr id="532" name="CBC"/>
          <p:cNvSpPr txBox="1"/>
          <p:nvPr/>
        </p:nvSpPr>
        <p:spPr>
          <a:xfrm>
            <a:off x="3517267" y="1218800"/>
            <a:ext cx="444476" cy="27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CBC</a:t>
            </a:r>
          </a:p>
        </p:txBody>
      </p:sp>
      <p:sp>
        <p:nvSpPr>
          <p:cNvPr id="533" name="CBGA"/>
          <p:cNvSpPr txBox="1"/>
          <p:nvPr/>
        </p:nvSpPr>
        <p:spPr>
          <a:xfrm>
            <a:off x="2862776" y="1900366"/>
            <a:ext cx="563017" cy="27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CBGA</a:t>
            </a:r>
          </a:p>
        </p:txBody>
      </p:sp>
      <p:sp>
        <p:nvSpPr>
          <p:cNvPr id="534" name="CBC"/>
          <p:cNvSpPr txBox="1"/>
          <p:nvPr/>
        </p:nvSpPr>
        <p:spPr>
          <a:xfrm>
            <a:off x="2490241" y="2675066"/>
            <a:ext cx="444477" cy="27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CBC</a:t>
            </a:r>
          </a:p>
        </p:txBody>
      </p:sp>
      <p:sp>
        <p:nvSpPr>
          <p:cNvPr id="535" name="CBCA"/>
          <p:cNvSpPr txBox="1"/>
          <p:nvPr/>
        </p:nvSpPr>
        <p:spPr>
          <a:xfrm>
            <a:off x="2422510" y="3656656"/>
            <a:ext cx="554534" cy="27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CBCA</a:t>
            </a:r>
          </a:p>
        </p:txBody>
      </p:sp>
      <p:sp>
        <p:nvSpPr>
          <p:cNvPr id="536" name="△9-THCA"/>
          <p:cNvSpPr txBox="1"/>
          <p:nvPr/>
        </p:nvSpPr>
        <p:spPr>
          <a:xfrm>
            <a:off x="2634176" y="4412306"/>
            <a:ext cx="825476" cy="3175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△9-THCA</a:t>
            </a:r>
          </a:p>
        </p:txBody>
      </p:sp>
      <p:sp>
        <p:nvSpPr>
          <p:cNvPr id="537" name="△9-THC"/>
          <p:cNvSpPr txBox="1"/>
          <p:nvPr/>
        </p:nvSpPr>
        <p:spPr>
          <a:xfrm>
            <a:off x="3171810" y="5129856"/>
            <a:ext cx="715417" cy="3175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△9-THC</a:t>
            </a:r>
          </a:p>
        </p:txBody>
      </p:sp>
      <p:sp>
        <p:nvSpPr>
          <p:cNvPr id="538" name="△8-THC"/>
          <p:cNvSpPr txBox="1"/>
          <p:nvPr/>
        </p:nvSpPr>
        <p:spPr>
          <a:xfrm>
            <a:off x="3895709" y="5619635"/>
            <a:ext cx="715417" cy="3175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△8-THC</a:t>
            </a:r>
          </a:p>
        </p:txBody>
      </p:sp>
      <p:sp>
        <p:nvSpPr>
          <p:cNvPr id="539" name="THCV"/>
          <p:cNvSpPr txBox="1"/>
          <p:nvPr/>
        </p:nvSpPr>
        <p:spPr>
          <a:xfrm>
            <a:off x="4929720" y="5901154"/>
            <a:ext cx="529159" cy="27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50000"/>
              </a:lnSpc>
              <a:defRPr sz="1200" b="1">
                <a:solidFill>
                  <a:srgbClr val="FFFFFF"/>
                </a:solidFill>
              </a:defRPr>
            </a:lvl1pPr>
          </a:lstStyle>
          <a:p>
            <a:r>
              <a:t>THCV</a:t>
            </a:r>
          </a:p>
        </p:txBody>
      </p:sp>
      <p:pic>
        <p:nvPicPr>
          <p:cNvPr id="540"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543" name="This is a product which data shows is safe and has real beneficial physiologic effects in the body.…"/>
          <p:cNvSpPr txBox="1">
            <a:spLocks noGrp="1"/>
          </p:cNvSpPr>
          <p:nvPr>
            <p:ph type="title"/>
          </p:nvPr>
        </p:nvSpPr>
        <p:spPr>
          <a:xfrm>
            <a:off x="711479" y="1643098"/>
            <a:ext cx="9031042" cy="2504047"/>
          </a:xfrm>
          <a:prstGeom prst="rect">
            <a:avLst/>
          </a:prstGeom>
        </p:spPr>
        <p:txBody>
          <a:bodyPr lIns="38100" tIns="38100" rIns="38100" bIns="38100" anchor="t"/>
          <a:lstStyle/>
          <a:p>
            <a:pPr marR="0" indent="0" algn="l" defTabSz="457200">
              <a:lnSpc>
                <a:spcPts val="2700"/>
              </a:lnSpc>
              <a:spcBef>
                <a:spcPts val="1200"/>
              </a:spcBef>
              <a:tabLst>
                <a:tab pos="914400" algn="l"/>
                <a:tab pos="1828800" algn="l"/>
                <a:tab pos="2743200" algn="l"/>
                <a:tab pos="3657600" algn="l"/>
                <a:tab pos="4572000" algn="l"/>
                <a:tab pos="5486400" algn="l"/>
                <a:tab pos="6400800" algn="l"/>
              </a:tabLst>
              <a:defRPr sz="2300">
                <a:solidFill>
                  <a:srgbClr val="5E5E5E"/>
                </a:solidFill>
                <a:uFillTx/>
                <a:latin typeface="Helvetica Neue"/>
                <a:ea typeface="Helvetica Neue"/>
                <a:cs typeface="Helvetica Neue"/>
                <a:sym typeface="Helvetica Neue"/>
              </a:defRPr>
            </a:pPr>
            <a:r>
              <a:t>This is a product which data shows is safe and has real beneficial physiologic effects in the body.</a:t>
            </a:r>
          </a:p>
          <a:p>
            <a:pPr marR="0" indent="0" algn="l" defTabSz="457200">
              <a:lnSpc>
                <a:spcPts val="2700"/>
              </a:lnSpc>
              <a:spcBef>
                <a:spcPts val="1200"/>
              </a:spcBef>
              <a:tabLst>
                <a:tab pos="914400" algn="l"/>
                <a:tab pos="1828800" algn="l"/>
                <a:tab pos="2743200" algn="l"/>
                <a:tab pos="3657600" algn="l"/>
                <a:tab pos="4572000" algn="l"/>
                <a:tab pos="5486400" algn="l"/>
                <a:tab pos="6400800" algn="l"/>
              </a:tabLst>
              <a:defRPr sz="2300">
                <a:solidFill>
                  <a:srgbClr val="5E5E5E"/>
                </a:solidFill>
                <a:uFillTx/>
                <a:latin typeface="Helvetica Neue"/>
                <a:ea typeface="Helvetica Neue"/>
                <a:cs typeface="Helvetica Neue"/>
                <a:sym typeface="Helvetica Neue"/>
              </a:defRPr>
            </a:pPr>
            <a:r>
              <a:t>We do not have data or evidence-based data that CBD or THC cure or treat diseases- cancer, inflammatory bowel, depression etc.</a:t>
            </a:r>
          </a:p>
          <a:p>
            <a:pPr marR="0" indent="0" algn="l" defTabSz="457200">
              <a:lnSpc>
                <a:spcPts val="2700"/>
              </a:lnSpc>
              <a:spcBef>
                <a:spcPts val="1200"/>
              </a:spcBef>
              <a:tabLst>
                <a:tab pos="914400" algn="l"/>
                <a:tab pos="1828800" algn="l"/>
                <a:tab pos="2743200" algn="l"/>
                <a:tab pos="3657600" algn="l"/>
                <a:tab pos="4572000" algn="l"/>
                <a:tab pos="5486400" algn="l"/>
                <a:tab pos="6400800" algn="l"/>
              </a:tabLst>
              <a:defRPr sz="2100" b="1">
                <a:solidFill>
                  <a:srgbClr val="5E5E5E"/>
                </a:solidFill>
                <a:uFillTx/>
                <a:latin typeface="Helvetica Neue"/>
                <a:ea typeface="Helvetica Neue"/>
                <a:cs typeface="Helvetica Neue"/>
                <a:sym typeface="Helvetica Neue"/>
              </a:defRPr>
            </a:pPr>
            <a:r>
              <a:rPr sz="2300"/>
              <a:t>There are a host of ailments in which CBD offers substantial improvement with minimal side effects:</a:t>
            </a:r>
          </a:p>
        </p:txBody>
      </p:sp>
      <p:sp>
        <p:nvSpPr>
          <p:cNvPr id="544" name="CBD is a Wellness Product"/>
          <p:cNvSpPr txBox="1"/>
          <p:nvPr/>
        </p:nvSpPr>
        <p:spPr>
          <a:xfrm>
            <a:off x="711479" y="610850"/>
            <a:ext cx="8737042" cy="6715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CBD is a Wellness Product……</a:t>
            </a:r>
          </a:p>
        </p:txBody>
      </p:sp>
      <p:pic>
        <p:nvPicPr>
          <p:cNvPr id="545"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546" name="Mild inflammatory pain/arthritis, gut spasticity/pain (IBS and inflammatory bowel symptoms)"/>
          <p:cNvSpPr txBox="1"/>
          <p:nvPr/>
        </p:nvSpPr>
        <p:spPr>
          <a:xfrm>
            <a:off x="4104014" y="4375794"/>
            <a:ext cx="2830172" cy="19106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marL="231308" indent="-191620">
              <a:lnSpc>
                <a:spcPct val="120000"/>
              </a:lnSpc>
              <a:spcBef>
                <a:spcPts val="1200"/>
              </a:spcBef>
              <a:buSzPct val="75000"/>
              <a:buChar char=""/>
              <a:tabLst>
                <a:tab pos="914400" algn="l"/>
                <a:tab pos="1828800" algn="l"/>
                <a:tab pos="2743200" algn="l"/>
                <a:tab pos="3657600" algn="l"/>
                <a:tab pos="4572000" algn="l"/>
                <a:tab pos="5486400" algn="l"/>
                <a:tab pos="6400800" algn="l"/>
              </a:tabLst>
              <a:defRPr sz="1900">
                <a:solidFill>
                  <a:srgbClr val="5E5E5E"/>
                </a:solidFill>
                <a:latin typeface="Helvetica Neue"/>
                <a:ea typeface="Helvetica Neue"/>
                <a:cs typeface="Helvetica Neue"/>
                <a:sym typeface="Helvetica Neue"/>
              </a:defRPr>
            </a:pPr>
            <a:r>
              <a:t>Mild inflammatory pain/arthritis</a:t>
            </a:r>
          </a:p>
          <a:p>
            <a:pPr marL="231308" indent="-191620">
              <a:lnSpc>
                <a:spcPct val="120000"/>
              </a:lnSpc>
              <a:spcBef>
                <a:spcPts val="1200"/>
              </a:spcBef>
              <a:buSzPct val="75000"/>
              <a:buChar char=""/>
              <a:tabLst>
                <a:tab pos="914400" algn="l"/>
                <a:tab pos="1828800" algn="l"/>
                <a:tab pos="2743200" algn="l"/>
                <a:tab pos="3657600" algn="l"/>
                <a:tab pos="4572000" algn="l"/>
                <a:tab pos="5486400" algn="l"/>
                <a:tab pos="6400800" algn="l"/>
              </a:tabLst>
              <a:defRPr sz="1900">
                <a:solidFill>
                  <a:srgbClr val="5E5E5E"/>
                </a:solidFill>
                <a:latin typeface="Helvetica Neue"/>
                <a:ea typeface="Helvetica Neue"/>
                <a:cs typeface="Helvetica Neue"/>
                <a:sym typeface="Helvetica Neue"/>
              </a:defRPr>
            </a:pPr>
            <a:r>
              <a:t>Gut spasticity/pain (IBS and inflammatory bowel symptoms)</a:t>
            </a:r>
          </a:p>
        </p:txBody>
      </p:sp>
      <p:sp>
        <p:nvSpPr>
          <p:cNvPr id="547" name="Seizure disorder…"/>
          <p:cNvSpPr txBox="1"/>
          <p:nvPr/>
        </p:nvSpPr>
        <p:spPr>
          <a:xfrm>
            <a:off x="7049614" y="4413798"/>
            <a:ext cx="2846555" cy="12122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marL="231308" indent="-191620">
              <a:lnSpc>
                <a:spcPct val="120000"/>
              </a:lnSpc>
              <a:spcBef>
                <a:spcPts val="1200"/>
              </a:spcBef>
              <a:buSzPct val="75000"/>
              <a:buChar char=""/>
              <a:tabLst>
                <a:tab pos="914400" algn="l"/>
                <a:tab pos="1828800" algn="l"/>
                <a:tab pos="2743200" algn="l"/>
                <a:tab pos="3657600" algn="l"/>
                <a:tab pos="4572000" algn="l"/>
                <a:tab pos="5486400" algn="l"/>
                <a:tab pos="6400800" algn="l"/>
              </a:tabLst>
              <a:defRPr sz="1900">
                <a:solidFill>
                  <a:srgbClr val="5E5E5E"/>
                </a:solidFill>
                <a:latin typeface="Helvetica Neue"/>
                <a:ea typeface="Helvetica Neue"/>
                <a:cs typeface="Helvetica Neue"/>
                <a:sym typeface="Helvetica Neue"/>
              </a:defRPr>
            </a:pPr>
            <a:r>
              <a:t>Seizure disorder</a:t>
            </a:r>
          </a:p>
          <a:p>
            <a:pPr marL="231308" indent="-191620">
              <a:lnSpc>
                <a:spcPct val="120000"/>
              </a:lnSpc>
              <a:spcBef>
                <a:spcPts val="1200"/>
              </a:spcBef>
              <a:buSzPct val="75000"/>
              <a:buChar char=""/>
              <a:tabLst>
                <a:tab pos="914400" algn="l"/>
                <a:tab pos="1828800" algn="l"/>
                <a:tab pos="2743200" algn="l"/>
                <a:tab pos="3657600" algn="l"/>
                <a:tab pos="4572000" algn="l"/>
                <a:tab pos="5486400" algn="l"/>
                <a:tab pos="6400800" algn="l"/>
              </a:tabLst>
              <a:defRPr sz="1900">
                <a:solidFill>
                  <a:srgbClr val="5E5E5E"/>
                </a:solidFill>
                <a:latin typeface="Helvetica Neue"/>
                <a:ea typeface="Helvetica Neue"/>
                <a:cs typeface="Helvetica Neue"/>
                <a:sym typeface="Helvetica Neue"/>
              </a:defRPr>
            </a:pPr>
            <a:r>
              <a:t>Concentration/focus and ADHD</a:t>
            </a:r>
          </a:p>
        </p:txBody>
      </p:sp>
      <p:sp>
        <p:nvSpPr>
          <p:cNvPr id="548" name="Mild anxiety/stress…"/>
          <p:cNvSpPr txBox="1"/>
          <p:nvPr/>
        </p:nvSpPr>
        <p:spPr>
          <a:xfrm>
            <a:off x="850070" y="4375794"/>
            <a:ext cx="2527141" cy="12882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marL="241393" indent="-201705">
              <a:spcBef>
                <a:spcPts val="1200"/>
              </a:spcBef>
              <a:buSzPct val="75000"/>
              <a:buChar char=""/>
              <a:tabLst>
                <a:tab pos="914400" algn="l"/>
                <a:tab pos="1828800" algn="l"/>
                <a:tab pos="2743200" algn="l"/>
                <a:tab pos="3657600" algn="l"/>
                <a:tab pos="4572000" algn="l"/>
                <a:tab pos="5486400" algn="l"/>
                <a:tab pos="6400800" algn="l"/>
              </a:tabLst>
              <a:defRPr sz="2000">
                <a:solidFill>
                  <a:srgbClr val="5E5E5E"/>
                </a:solidFill>
                <a:latin typeface="Helvetica Neue"/>
                <a:ea typeface="Helvetica Neue"/>
                <a:cs typeface="Helvetica Neue"/>
                <a:sym typeface="Helvetica Neue"/>
              </a:defRPr>
            </a:pPr>
            <a:r>
              <a:t>Mild anxiety/stress</a:t>
            </a:r>
          </a:p>
          <a:p>
            <a:pPr marL="241393" indent="-201705">
              <a:spcBef>
                <a:spcPts val="1200"/>
              </a:spcBef>
              <a:buSzPct val="75000"/>
              <a:buChar char=""/>
              <a:tabLst>
                <a:tab pos="914400" algn="l"/>
                <a:tab pos="1828800" algn="l"/>
                <a:tab pos="2743200" algn="l"/>
                <a:tab pos="3657600" algn="l"/>
                <a:tab pos="4572000" algn="l"/>
                <a:tab pos="5486400" algn="l"/>
                <a:tab pos="6400800" algn="l"/>
              </a:tabLst>
              <a:defRPr sz="2000">
                <a:solidFill>
                  <a:srgbClr val="5E5E5E"/>
                </a:solidFill>
                <a:latin typeface="Helvetica Neue"/>
                <a:ea typeface="Helvetica Neue"/>
                <a:cs typeface="Helvetica Neue"/>
                <a:sym typeface="Helvetica Neue"/>
              </a:defRPr>
            </a:pPr>
            <a:r>
              <a:t>Insomnia</a:t>
            </a:r>
          </a:p>
          <a:p>
            <a:pPr marL="241393" indent="-201705">
              <a:spcBef>
                <a:spcPts val="1200"/>
              </a:spcBef>
              <a:buSzPct val="75000"/>
              <a:buChar char=""/>
              <a:tabLst>
                <a:tab pos="914400" algn="l"/>
                <a:tab pos="1828800" algn="l"/>
                <a:tab pos="2743200" algn="l"/>
                <a:tab pos="3657600" algn="l"/>
                <a:tab pos="4572000" algn="l"/>
                <a:tab pos="5486400" algn="l"/>
                <a:tab pos="6400800" algn="l"/>
              </a:tabLst>
              <a:defRPr sz="2000">
                <a:solidFill>
                  <a:srgbClr val="5E5E5E"/>
                </a:solidFill>
                <a:latin typeface="Helvetica Neue"/>
                <a:ea typeface="Helvetica Neue"/>
                <a:cs typeface="Helvetica Neue"/>
                <a:sym typeface="Helvetica Neue"/>
              </a:defRPr>
            </a:pPr>
            <a:r>
              <a:t>Fibromyalgia</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546">
                                            <p:bg/>
                                          </p:spTgt>
                                        </p:tgtEl>
                                        <p:attrNameLst>
                                          <p:attrName>style.visibility</p:attrName>
                                        </p:attrNameLst>
                                      </p:cBhvr>
                                      <p:to>
                                        <p:strVal val="visible"/>
                                      </p:to>
                                    </p:set>
                                  </p:childTnLst>
                                </p:cTn>
                              </p:par>
                              <p:par>
                                <p:cTn id="21" presetID="1" presetClass="entr" presetSubtype="0" fill="hold" grpId="2" nodeType="withEffect">
                                  <p:stCondLst>
                                    <p:cond delay="0"/>
                                  </p:stCondLst>
                                  <p:iterate>
                                    <p:tmAbs val="0"/>
                                  </p:iterate>
                                  <p:childTnLst>
                                    <p:set>
                                      <p:cBhvr>
                                        <p:cTn id="22" fill="hold"/>
                                        <p:tgtEl>
                                          <p:spTgt spid="54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54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3" nodeType="clickEffect">
                                  <p:stCondLst>
                                    <p:cond delay="0"/>
                                  </p:stCondLst>
                                  <p:iterate>
                                    <p:tmAbs val="0"/>
                                  </p:iterate>
                                  <p:childTnLst>
                                    <p:set>
                                      <p:cBhvr>
                                        <p:cTn id="30" fill="hold"/>
                                        <p:tgtEl>
                                          <p:spTgt spid="547">
                                            <p:bg/>
                                          </p:spTgt>
                                        </p:tgtEl>
                                        <p:attrNameLst>
                                          <p:attrName>style.visibility</p:attrName>
                                        </p:attrNameLst>
                                      </p:cBhvr>
                                      <p:to>
                                        <p:strVal val="visible"/>
                                      </p:to>
                                    </p:set>
                                  </p:childTnLst>
                                </p:cTn>
                              </p:par>
                              <p:par>
                                <p:cTn id="31" presetID="1" presetClass="entr" presetSubtype="0" fill="hold" grpId="3" nodeType="withEffect">
                                  <p:stCondLst>
                                    <p:cond delay="0"/>
                                  </p:stCondLst>
                                  <p:iterate>
                                    <p:tmAbs val="0"/>
                                  </p:iterate>
                                  <p:childTnLst>
                                    <p:set>
                                      <p:cBhvr>
                                        <p:cTn id="32" fill="hold"/>
                                        <p:tgtEl>
                                          <p:spTgt spid="54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3" nodeType="clickEffect">
                                  <p:stCondLst>
                                    <p:cond delay="0"/>
                                  </p:stCondLst>
                                  <p:iterate>
                                    <p:tmAbs val="0"/>
                                  </p:iterate>
                                  <p:childTnLst>
                                    <p:set>
                                      <p:cBhvr>
                                        <p:cTn id="36" fill="hold"/>
                                        <p:tgtEl>
                                          <p:spTgt spid="5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2" build="p" animBg="1" advAuto="0"/>
      <p:bldP spid="547" grpId="3" build="p" animBg="1" advAuto="0"/>
      <p:bldP spid="548" grpId="1" build="p"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Wbrx-Lineup-REVISED.png" descr="Wbrx-Lineup-REVISED.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00535" y="-48968"/>
            <a:ext cx="5541172" cy="7010401"/>
          </a:xfrm>
          <a:prstGeom prst="rect">
            <a:avLst/>
          </a:prstGeom>
          <a:ln w="63500">
            <a:miter lim="400000"/>
          </a:ln>
        </p:spPr>
      </p:pic>
      <p:pic>
        <p:nvPicPr>
          <p:cNvPr id="551" name="Wbrx-Lineup-HiRes2.jpg" descr="Wbrx-Lineup-HiRe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49609" y="-189263"/>
            <a:ext cx="5407799" cy="7290957"/>
          </a:xfrm>
          <a:prstGeom prst="rect">
            <a:avLst/>
          </a:prstGeom>
          <a:ln w="63500">
            <a:miter lim="400000"/>
          </a:ln>
        </p:spPr>
      </p:pic>
      <p:grpSp>
        <p:nvGrpSpPr>
          <p:cNvPr id="554" name="Group"/>
          <p:cNvGrpSpPr/>
          <p:nvPr/>
        </p:nvGrpSpPr>
        <p:grpSpPr>
          <a:xfrm>
            <a:off x="564" y="0"/>
            <a:ext cx="10158873" cy="7620000"/>
            <a:chOff x="0" y="0"/>
            <a:chExt cx="10158872" cy="7620000"/>
          </a:xfrm>
        </p:grpSpPr>
        <p:pic>
          <p:nvPicPr>
            <p:cNvPr id="552" name="Wellness_BioSciences_Rx_Slide_Background-08.png" descr="Wellness_BioSciences_Rx_Slide_Background-0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553" name="Wellness_Bio_Logo_White-16.png" descr="Wellness_Bio_Logo_White-1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
        <p:nvSpPr>
          <p:cNvPr id="555" name="Organically sourced…"/>
          <p:cNvSpPr txBox="1"/>
          <p:nvPr/>
        </p:nvSpPr>
        <p:spPr>
          <a:xfrm>
            <a:off x="6087557" y="692278"/>
            <a:ext cx="3536895" cy="27584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600" indent="-228600">
              <a:lnSpc>
                <a:spcPct val="130000"/>
              </a:lnSpc>
              <a:buSzPct val="100000"/>
              <a:buChar char="•"/>
              <a:defRPr sz="2000">
                <a:solidFill>
                  <a:srgbClr val="666666"/>
                </a:solidFill>
              </a:defRPr>
            </a:pPr>
            <a:r>
              <a:t>Organically sourced</a:t>
            </a:r>
          </a:p>
          <a:p>
            <a:pPr marL="228600" indent="-228600">
              <a:lnSpc>
                <a:spcPct val="130000"/>
              </a:lnSpc>
              <a:buSzPct val="100000"/>
              <a:buChar char="•"/>
              <a:defRPr sz="2000">
                <a:solidFill>
                  <a:srgbClr val="666666"/>
                </a:solidFill>
              </a:defRPr>
            </a:pPr>
            <a:r>
              <a:t>Natural extraction</a:t>
            </a:r>
          </a:p>
          <a:p>
            <a:pPr marL="228600" indent="-228600">
              <a:lnSpc>
                <a:spcPct val="130000"/>
              </a:lnSpc>
              <a:buSzPct val="100000"/>
              <a:buChar char="•"/>
              <a:defRPr sz="2000">
                <a:solidFill>
                  <a:srgbClr val="666666"/>
                </a:solidFill>
              </a:defRPr>
            </a:pPr>
            <a:r>
              <a:t>Superior formulation</a:t>
            </a:r>
          </a:p>
          <a:p>
            <a:pPr marL="228600" indent="-228600">
              <a:lnSpc>
                <a:spcPct val="130000"/>
              </a:lnSpc>
              <a:buSzPct val="100000"/>
              <a:buChar char="•"/>
              <a:defRPr sz="2000">
                <a:solidFill>
                  <a:srgbClr val="666666"/>
                </a:solidFill>
              </a:defRPr>
            </a:pPr>
            <a:r>
              <a:t>System Specific</a:t>
            </a:r>
          </a:p>
          <a:p>
            <a:pPr marL="228600" indent="-228600">
              <a:lnSpc>
                <a:spcPct val="130000"/>
              </a:lnSpc>
              <a:buSzPct val="100000"/>
              <a:buChar char="•"/>
              <a:defRPr sz="2000">
                <a:solidFill>
                  <a:srgbClr val="666666"/>
                </a:solidFill>
              </a:defRPr>
            </a:pPr>
            <a:r>
              <a:t>Multiple Testing</a:t>
            </a:r>
          </a:p>
          <a:p>
            <a:pPr marL="228600" indent="-228600">
              <a:lnSpc>
                <a:spcPct val="130000"/>
              </a:lnSpc>
              <a:buSzPct val="100000"/>
              <a:buChar char="•"/>
              <a:defRPr sz="2000">
                <a:solidFill>
                  <a:srgbClr val="666666"/>
                </a:solidFill>
              </a:defRPr>
            </a:pPr>
            <a:r>
              <a:t>Physician Referred</a:t>
            </a:r>
          </a:p>
          <a:p>
            <a:pPr marL="228600" indent="-228600">
              <a:lnSpc>
                <a:spcPct val="130000"/>
              </a:lnSpc>
              <a:buSzPct val="100000"/>
              <a:buChar char="•"/>
              <a:defRPr sz="2000">
                <a:solidFill>
                  <a:srgbClr val="666666"/>
                </a:solidFill>
              </a:defRPr>
            </a:pPr>
            <a:r>
              <a:t>Our products work!</a:t>
            </a:r>
          </a:p>
        </p:txBody>
      </p:sp>
      <p:sp>
        <p:nvSpPr>
          <p:cNvPr id="556" name="The Gold Standard"/>
          <p:cNvSpPr txBox="1"/>
          <p:nvPr/>
        </p:nvSpPr>
        <p:spPr>
          <a:xfrm>
            <a:off x="406885" y="-34841"/>
            <a:ext cx="4331839" cy="30696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gn="ctr">
              <a:lnSpc>
                <a:spcPct val="80000"/>
              </a:lnSpc>
              <a:defRPr sz="6500" b="1">
                <a:solidFill>
                  <a:srgbClr val="EA993E"/>
                </a:solidFill>
                <a:latin typeface="Helvetica Neue"/>
                <a:ea typeface="Helvetica Neue"/>
                <a:cs typeface="Helvetica Neue"/>
                <a:sym typeface="Helvetica Neue"/>
              </a:defRPr>
            </a:lvl1pPr>
          </a:lstStyle>
          <a:p>
            <a:r>
              <a:t>The Gold Standard</a:t>
            </a:r>
          </a:p>
        </p:txBody>
      </p:sp>
      <p:grpSp>
        <p:nvGrpSpPr>
          <p:cNvPr id="567" name="Group"/>
          <p:cNvGrpSpPr/>
          <p:nvPr/>
        </p:nvGrpSpPr>
        <p:grpSpPr>
          <a:xfrm>
            <a:off x="5249466" y="3736668"/>
            <a:ext cx="4707030" cy="2573658"/>
            <a:chOff x="0" y="0"/>
            <a:chExt cx="4707029" cy="2573656"/>
          </a:xfrm>
        </p:grpSpPr>
        <p:grpSp>
          <p:nvGrpSpPr>
            <p:cNvPr id="561" name="Group"/>
            <p:cNvGrpSpPr/>
            <p:nvPr/>
          </p:nvGrpSpPr>
          <p:grpSpPr>
            <a:xfrm>
              <a:off x="2772083" y="-1"/>
              <a:ext cx="1934947" cy="2573658"/>
              <a:chOff x="0" y="0"/>
              <a:chExt cx="1934945" cy="2573656"/>
            </a:xfrm>
          </p:grpSpPr>
          <p:pic>
            <p:nvPicPr>
              <p:cNvPr id="557" name="WBRx_Website_Headshot_Nikesh.png" descr="WBRx_Website_Headshot_Nike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0"/>
                <a:ext cx="1934946" cy="1934945"/>
              </a:xfrm>
              <a:prstGeom prst="rect">
                <a:avLst/>
              </a:prstGeom>
              <a:ln w="63500" cap="flat">
                <a:noFill/>
                <a:miter lim="400000"/>
              </a:ln>
              <a:effectLst/>
            </p:spPr>
          </p:pic>
          <p:grpSp>
            <p:nvGrpSpPr>
              <p:cNvPr id="560" name="Group"/>
              <p:cNvGrpSpPr/>
              <p:nvPr/>
            </p:nvGrpSpPr>
            <p:grpSpPr>
              <a:xfrm>
                <a:off x="124524" y="1978911"/>
                <a:ext cx="1684085" cy="594746"/>
                <a:chOff x="0" y="0"/>
                <a:chExt cx="1684083" cy="594744"/>
              </a:xfrm>
            </p:grpSpPr>
            <p:sp>
              <p:nvSpPr>
                <p:cNvPr id="558" name="Dr. Nikesh Jasani"/>
                <p:cNvSpPr txBox="1"/>
                <p:nvPr/>
              </p:nvSpPr>
              <p:spPr>
                <a:xfrm>
                  <a:off x="0" y="0"/>
                  <a:ext cx="1684084" cy="4112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numCol="1" anchor="t">
                  <a:noAutofit/>
                </a:bodyPr>
                <a:lstStyle>
                  <a:lvl1pPr algn="ctr">
                    <a:lnSpc>
                      <a:spcPct val="80000"/>
                    </a:lnSpc>
                    <a:spcBef>
                      <a:spcPts val="2600"/>
                    </a:spcBef>
                    <a:defRPr sz="1400" b="1">
                      <a:solidFill>
                        <a:srgbClr val="3D86C4"/>
                      </a:solidFill>
                      <a:latin typeface="Helvetica Neue"/>
                      <a:ea typeface="Helvetica Neue"/>
                      <a:cs typeface="Helvetica Neue"/>
                      <a:sym typeface="Helvetica Neue"/>
                    </a:defRPr>
                  </a:lvl1pPr>
                </a:lstStyle>
                <a:p>
                  <a:r>
                    <a:t>Dr. Nikesh Jasani </a:t>
                  </a:r>
                </a:p>
              </p:txBody>
            </p:sp>
            <p:sp>
              <p:nvSpPr>
                <p:cNvPr id="559" name="Founding Partner"/>
                <p:cNvSpPr txBox="1"/>
                <p:nvPr/>
              </p:nvSpPr>
              <p:spPr>
                <a:xfrm>
                  <a:off x="0" y="255356"/>
                  <a:ext cx="1684084" cy="339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numCol="1" anchor="t">
                  <a:noAutofit/>
                </a:bodyPr>
                <a:lstStyle>
                  <a:lvl1pPr algn="ctr">
                    <a:lnSpc>
                      <a:spcPts val="1200"/>
                    </a:lnSpc>
                    <a:tabLst>
                      <a:tab pos="914400" algn="l"/>
                      <a:tab pos="1828800" algn="l"/>
                      <a:tab pos="2743200" algn="l"/>
                      <a:tab pos="3657600" algn="l"/>
                      <a:tab pos="4572000" algn="l"/>
                      <a:tab pos="5486400" algn="l"/>
                      <a:tab pos="6400800" algn="l"/>
                    </a:tabLst>
                    <a:defRPr sz="1000">
                      <a:solidFill>
                        <a:srgbClr val="5E5E5E"/>
                      </a:solidFill>
                      <a:latin typeface="Helvetica Neue"/>
                      <a:ea typeface="Helvetica Neue"/>
                      <a:cs typeface="Helvetica Neue"/>
                      <a:sym typeface="Helvetica Neue"/>
                    </a:defRPr>
                  </a:lvl1pPr>
                </a:lstStyle>
                <a:p>
                  <a:r>
                    <a:t>FOUNDING PARTNER</a:t>
                  </a:r>
                </a:p>
              </p:txBody>
            </p:sp>
          </p:grpSp>
        </p:grpSp>
        <p:grpSp>
          <p:nvGrpSpPr>
            <p:cNvPr id="566" name="Group"/>
            <p:cNvGrpSpPr/>
            <p:nvPr/>
          </p:nvGrpSpPr>
          <p:grpSpPr>
            <a:xfrm>
              <a:off x="0" y="-1"/>
              <a:ext cx="3056895" cy="2571980"/>
              <a:chOff x="0" y="0"/>
              <a:chExt cx="3056894" cy="2571978"/>
            </a:xfrm>
          </p:grpSpPr>
          <p:grpSp>
            <p:nvGrpSpPr>
              <p:cNvPr id="564" name="Group"/>
              <p:cNvGrpSpPr/>
              <p:nvPr/>
            </p:nvGrpSpPr>
            <p:grpSpPr>
              <a:xfrm>
                <a:off x="0" y="1980588"/>
                <a:ext cx="3056895" cy="591391"/>
                <a:chOff x="0" y="0"/>
                <a:chExt cx="3056894" cy="591390"/>
              </a:xfrm>
            </p:grpSpPr>
            <p:sp>
              <p:nvSpPr>
                <p:cNvPr id="562" name="Dr. Nikesh Jasani"/>
                <p:cNvSpPr txBox="1"/>
                <p:nvPr/>
              </p:nvSpPr>
              <p:spPr>
                <a:xfrm>
                  <a:off x="0" y="0"/>
                  <a:ext cx="3056895" cy="41128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numCol="1" anchor="t">
                  <a:noAutofit/>
                </a:bodyPr>
                <a:lstStyle>
                  <a:lvl1pPr algn="ctr">
                    <a:lnSpc>
                      <a:spcPct val="80000"/>
                    </a:lnSpc>
                    <a:spcBef>
                      <a:spcPts val="2600"/>
                    </a:spcBef>
                    <a:defRPr sz="1400" b="1">
                      <a:solidFill>
                        <a:srgbClr val="3D86C4"/>
                      </a:solidFill>
                      <a:latin typeface="Helvetica Neue"/>
                      <a:ea typeface="Helvetica Neue"/>
                      <a:cs typeface="Helvetica Neue"/>
                      <a:sym typeface="Helvetica Neue"/>
                    </a:defRPr>
                  </a:lvl1pPr>
                </a:lstStyle>
                <a:p>
                  <a:r>
                    <a:t>Dr. Nimesh Patel</a:t>
                  </a:r>
                </a:p>
              </p:txBody>
            </p:sp>
            <p:sp>
              <p:nvSpPr>
                <p:cNvPr id="563" name="Founding Partner"/>
                <p:cNvSpPr txBox="1"/>
                <p:nvPr/>
              </p:nvSpPr>
              <p:spPr>
                <a:xfrm>
                  <a:off x="569859" y="252002"/>
                  <a:ext cx="1967729" cy="339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numCol="1" anchor="t">
                  <a:noAutofit/>
                </a:bodyPr>
                <a:lstStyle>
                  <a:lvl1pPr algn="ctr">
                    <a:lnSpc>
                      <a:spcPts val="1200"/>
                    </a:lnSpc>
                    <a:tabLst>
                      <a:tab pos="914400" algn="l"/>
                      <a:tab pos="1828800" algn="l"/>
                      <a:tab pos="2743200" algn="l"/>
                      <a:tab pos="3657600" algn="l"/>
                      <a:tab pos="4572000" algn="l"/>
                      <a:tab pos="5486400" algn="l"/>
                      <a:tab pos="6400800" algn="l"/>
                    </a:tabLst>
                    <a:defRPr sz="1000">
                      <a:solidFill>
                        <a:srgbClr val="5E5E5E"/>
                      </a:solidFill>
                      <a:latin typeface="Helvetica Neue"/>
                      <a:ea typeface="Helvetica Neue"/>
                      <a:cs typeface="Helvetica Neue"/>
                      <a:sym typeface="Helvetica Neue"/>
                    </a:defRPr>
                  </a:lvl1pPr>
                </a:lstStyle>
                <a:p>
                  <a:r>
                    <a:t>CHIEF WELLNESS OFFICER</a:t>
                  </a:r>
                </a:p>
              </p:txBody>
            </p:sp>
          </p:grpSp>
          <p:pic>
            <p:nvPicPr>
              <p:cNvPr id="565" name="WBRx_Website_Headshots_Patel.png" descr="WBRx_Website_Headshots_Pate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1252" y="0"/>
                <a:ext cx="1954391" cy="1954391"/>
              </a:xfrm>
              <a:prstGeom prst="rect">
                <a:avLst/>
              </a:prstGeom>
              <a:ln w="63500" cap="flat">
                <a:noFill/>
                <a:miter lim="400000"/>
              </a:ln>
              <a:effectLst/>
            </p:spPr>
          </p:pic>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5">
                                            <p:bg/>
                                          </p:spTgt>
                                        </p:tgtEl>
                                        <p:attrNameLst>
                                          <p:attrName>style.visibility</p:attrName>
                                        </p:attrNameLst>
                                      </p:cBhvr>
                                      <p:to>
                                        <p:strVal val="visible"/>
                                      </p:to>
                                    </p:set>
                                    <p:animEffect transition="in" filter="dissolve">
                                      <p:cBhvr>
                                        <p:cTn id="7" dur="1000"/>
                                        <p:tgtEl>
                                          <p:spTgt spid="555">
                                            <p:bg/>
                                          </p:spTgt>
                                        </p:tgtEl>
                                      </p:cBhvr>
                                    </p:animEffect>
                                  </p:childTnLst>
                                </p:cTn>
                              </p:par>
                              <p:par>
                                <p:cTn id="8" presetID="9" presetClass="entr" presetSubtype="0" fill="hold" grpId="1" nodeType="withEffect">
                                  <p:stCondLst>
                                    <p:cond delay="0"/>
                                  </p:stCondLst>
                                  <p:iterate>
                                    <p:tmAbs val="0"/>
                                  </p:iterate>
                                  <p:childTnLst>
                                    <p:set>
                                      <p:cBhvr>
                                        <p:cTn id="9" fill="hold"/>
                                        <p:tgtEl>
                                          <p:spTgt spid="555">
                                            <p:txEl>
                                              <p:pRg st="0" end="0"/>
                                            </p:txEl>
                                          </p:spTgt>
                                        </p:tgtEl>
                                        <p:attrNameLst>
                                          <p:attrName>style.visibility</p:attrName>
                                        </p:attrNameLst>
                                      </p:cBhvr>
                                      <p:to>
                                        <p:strVal val="visible"/>
                                      </p:to>
                                    </p:set>
                                    <p:animEffect transition="in" filter="dissolve">
                                      <p:cBhvr>
                                        <p:cTn id="10" dur="1000"/>
                                        <p:tgtEl>
                                          <p:spTgt spid="5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555">
                                            <p:txEl>
                                              <p:pRg st="1" end="1"/>
                                            </p:txEl>
                                          </p:spTgt>
                                        </p:tgtEl>
                                        <p:attrNameLst>
                                          <p:attrName>style.visibility</p:attrName>
                                        </p:attrNameLst>
                                      </p:cBhvr>
                                      <p:to>
                                        <p:strVal val="visible"/>
                                      </p:to>
                                    </p:set>
                                    <p:animEffect transition="in" filter="dissolve">
                                      <p:cBhvr>
                                        <p:cTn id="15" dur="1000"/>
                                        <p:tgtEl>
                                          <p:spTgt spid="5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555">
                                            <p:txEl>
                                              <p:pRg st="2" end="2"/>
                                            </p:txEl>
                                          </p:spTgt>
                                        </p:tgtEl>
                                        <p:attrNameLst>
                                          <p:attrName>style.visibility</p:attrName>
                                        </p:attrNameLst>
                                      </p:cBhvr>
                                      <p:to>
                                        <p:strVal val="visible"/>
                                      </p:to>
                                    </p:set>
                                    <p:animEffect transition="in" filter="dissolve">
                                      <p:cBhvr>
                                        <p:cTn id="20" dur="1000"/>
                                        <p:tgtEl>
                                          <p:spTgt spid="55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555">
                                            <p:txEl>
                                              <p:pRg st="3" end="3"/>
                                            </p:txEl>
                                          </p:spTgt>
                                        </p:tgtEl>
                                        <p:attrNameLst>
                                          <p:attrName>style.visibility</p:attrName>
                                        </p:attrNameLst>
                                      </p:cBhvr>
                                      <p:to>
                                        <p:strVal val="visible"/>
                                      </p:to>
                                    </p:set>
                                    <p:animEffect transition="in" filter="dissolve">
                                      <p:cBhvr>
                                        <p:cTn id="25" dur="1000"/>
                                        <p:tgtEl>
                                          <p:spTgt spid="55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555">
                                            <p:txEl>
                                              <p:pRg st="4" end="4"/>
                                            </p:txEl>
                                          </p:spTgt>
                                        </p:tgtEl>
                                        <p:attrNameLst>
                                          <p:attrName>style.visibility</p:attrName>
                                        </p:attrNameLst>
                                      </p:cBhvr>
                                      <p:to>
                                        <p:strVal val="visible"/>
                                      </p:to>
                                    </p:set>
                                    <p:animEffect transition="in" filter="dissolve">
                                      <p:cBhvr>
                                        <p:cTn id="30" dur="1000"/>
                                        <p:tgtEl>
                                          <p:spTgt spid="55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555">
                                            <p:txEl>
                                              <p:pRg st="5" end="5"/>
                                            </p:txEl>
                                          </p:spTgt>
                                        </p:tgtEl>
                                        <p:attrNameLst>
                                          <p:attrName>style.visibility</p:attrName>
                                        </p:attrNameLst>
                                      </p:cBhvr>
                                      <p:to>
                                        <p:strVal val="visible"/>
                                      </p:to>
                                    </p:set>
                                    <p:animEffect transition="in" filter="dissolve">
                                      <p:cBhvr>
                                        <p:cTn id="35" dur="1000"/>
                                        <p:tgtEl>
                                          <p:spTgt spid="55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555">
                                            <p:txEl>
                                              <p:pRg st="6" end="6"/>
                                            </p:txEl>
                                          </p:spTgt>
                                        </p:tgtEl>
                                        <p:attrNameLst>
                                          <p:attrName>style.visibility</p:attrName>
                                        </p:attrNameLst>
                                      </p:cBhvr>
                                      <p:to>
                                        <p:strVal val="visible"/>
                                      </p:to>
                                    </p:set>
                                    <p:animEffect transition="in" filter="dissolve">
                                      <p:cBhvr>
                                        <p:cTn id="40" dur="1000"/>
                                        <p:tgtEl>
                                          <p:spTgt spid="55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2" nodeType="clickEffect">
                                  <p:stCondLst>
                                    <p:cond delay="0"/>
                                  </p:stCondLst>
                                  <p:iterate>
                                    <p:tmAbs val="0"/>
                                  </p:iterate>
                                  <p:childTnLst>
                                    <p:set>
                                      <p:cBhvr>
                                        <p:cTn id="44" fill="hold"/>
                                        <p:tgtEl>
                                          <p:spTgt spid="567"/>
                                        </p:tgtEl>
                                        <p:attrNameLst>
                                          <p:attrName>style.visibility</p:attrName>
                                        </p:attrNameLst>
                                      </p:cBhvr>
                                      <p:to>
                                        <p:strVal val="visible"/>
                                      </p:to>
                                    </p:set>
                                    <p:anim calcmode="lin" valueType="num">
                                      <p:cBhvr>
                                        <p:cTn id="45" dur="2500" fill="hold"/>
                                        <p:tgtEl>
                                          <p:spTgt spid="567"/>
                                        </p:tgtEl>
                                        <p:attrNameLst>
                                          <p:attrName>ppt_w</p:attrName>
                                        </p:attrNameLst>
                                      </p:cBhvr>
                                      <p:tavLst>
                                        <p:tav tm="0">
                                          <p:val>
                                            <p:fltVal val="0"/>
                                          </p:val>
                                        </p:tav>
                                        <p:tav tm="100000">
                                          <p:val>
                                            <p:strVal val="#ppt_w"/>
                                          </p:val>
                                        </p:tav>
                                      </p:tavLst>
                                    </p:anim>
                                    <p:anim calcmode="lin" valueType="num">
                                      <p:cBhvr>
                                        <p:cTn id="46" dur="2500" fill="hold"/>
                                        <p:tgtEl>
                                          <p:spTgt spid="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1" build="p" bldLvl="5" animBg="1" advAuto="0"/>
      <p:bldP spid="567"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iStock-1154691032.jpg" descr="iStock-115469103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110624" y="-182447"/>
            <a:ext cx="5278274" cy="7033707"/>
          </a:xfrm>
          <a:prstGeom prst="rect">
            <a:avLst/>
          </a:prstGeom>
          <a:ln w="63500">
            <a:miter lim="400000"/>
          </a:ln>
        </p:spPr>
      </p:pic>
      <p:grpSp>
        <p:nvGrpSpPr>
          <p:cNvPr id="572" name="Group"/>
          <p:cNvGrpSpPr/>
          <p:nvPr/>
        </p:nvGrpSpPr>
        <p:grpSpPr>
          <a:xfrm>
            <a:off x="564" y="0"/>
            <a:ext cx="10158873" cy="7620000"/>
            <a:chOff x="0" y="0"/>
            <a:chExt cx="10158872" cy="7620000"/>
          </a:xfrm>
        </p:grpSpPr>
        <p:pic>
          <p:nvPicPr>
            <p:cNvPr id="570"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571"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
        <p:nvSpPr>
          <p:cNvPr id="573" name="700% growth by 2020…"/>
          <p:cNvSpPr txBox="1"/>
          <p:nvPr/>
        </p:nvSpPr>
        <p:spPr>
          <a:xfrm>
            <a:off x="1130744" y="1706778"/>
            <a:ext cx="3975543" cy="14274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40000"/>
              </a:lnSpc>
              <a:buSzPct val="100000"/>
              <a:buChar char="•"/>
              <a:defRPr sz="2300">
                <a:solidFill>
                  <a:srgbClr val="666666"/>
                </a:solidFill>
              </a:defRPr>
            </a:pPr>
            <a:r>
              <a:t>700% growth by 2020</a:t>
            </a:r>
          </a:p>
          <a:p>
            <a:pPr marL="228599" indent="-228599">
              <a:lnSpc>
                <a:spcPct val="140000"/>
              </a:lnSpc>
              <a:buSzPct val="100000"/>
              <a:buChar char="•"/>
              <a:defRPr sz="2300">
                <a:solidFill>
                  <a:srgbClr val="666666"/>
                </a:solidFill>
              </a:defRPr>
            </a:pPr>
            <a:r>
              <a:t>$22 billion by 2022</a:t>
            </a:r>
          </a:p>
          <a:p>
            <a:pPr marL="228599" indent="-228599">
              <a:lnSpc>
                <a:spcPct val="140000"/>
              </a:lnSpc>
              <a:buSzPct val="100000"/>
              <a:buChar char="•"/>
              <a:defRPr sz="2300">
                <a:solidFill>
                  <a:srgbClr val="666666"/>
                </a:solidFill>
              </a:defRPr>
            </a:pPr>
            <a:r>
              <a:t>1 trillion by 2030</a:t>
            </a:r>
          </a:p>
        </p:txBody>
      </p:sp>
      <p:sp>
        <p:nvSpPr>
          <p:cNvPr id="574" name="The Future"/>
          <p:cNvSpPr txBox="1"/>
          <p:nvPr/>
        </p:nvSpPr>
        <p:spPr>
          <a:xfrm>
            <a:off x="100817" y="682200"/>
            <a:ext cx="4560156" cy="90314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4800" b="1">
                <a:solidFill>
                  <a:srgbClr val="EA993E"/>
                </a:solidFill>
                <a:latin typeface="Helvetica Neue"/>
                <a:ea typeface="Helvetica Neue"/>
                <a:cs typeface="Helvetica Neue"/>
                <a:sym typeface="Helvetica Neue"/>
              </a:defRPr>
            </a:lvl1pPr>
          </a:lstStyle>
          <a:p>
            <a:r>
              <a:t>The Future</a:t>
            </a:r>
          </a:p>
        </p:txBody>
      </p:sp>
      <p:pic>
        <p:nvPicPr>
          <p:cNvPr id="575" name="1280px-Time_Magazine_logo.svg.png" descr="1280px-Time_Magazine_logo.sv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55749" y="5244075"/>
            <a:ext cx="1105821" cy="341250"/>
          </a:xfrm>
          <a:prstGeom prst="rect">
            <a:avLst/>
          </a:prstGeom>
          <a:ln w="63500">
            <a:miter lim="400000"/>
          </a:ln>
        </p:spPr>
      </p:pic>
      <p:pic>
        <p:nvPicPr>
          <p:cNvPr id="576" name="forbes-2.png" descr="forbes-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7423" y="3616635"/>
            <a:ext cx="1276075" cy="495095"/>
          </a:xfrm>
          <a:prstGeom prst="rect">
            <a:avLst/>
          </a:prstGeom>
          <a:ln w="63500">
            <a:miter lim="400000"/>
          </a:ln>
        </p:spPr>
      </p:pic>
      <p:pic>
        <p:nvPicPr>
          <p:cNvPr id="577" name="Newsweek-BW.png" descr="Newsweek-BW.png"/>
          <p:cNvPicPr>
            <a:picLocks noChangeAspect="1"/>
          </p:cNvPicPr>
          <p:nvPr/>
        </p:nvPicPr>
        <p:blipFill>
          <a:blip r:embed="rId7"/>
          <a:stretch>
            <a:fillRect/>
          </a:stretch>
        </p:blipFill>
        <p:spPr>
          <a:xfrm>
            <a:off x="2753808" y="4033973"/>
            <a:ext cx="1920592" cy="1121211"/>
          </a:xfrm>
          <a:prstGeom prst="rect">
            <a:avLst/>
          </a:prstGeom>
          <a:ln w="63500">
            <a:miter lim="400000"/>
          </a:ln>
        </p:spPr>
      </p:pic>
      <p:pic>
        <p:nvPicPr>
          <p:cNvPr id="578" name="fortune-logo-19481951-1280x739.png" descr="fortune-logo-19481951-1280x739.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4734" y="4393008"/>
            <a:ext cx="2141156" cy="403141"/>
          </a:xfrm>
          <a:prstGeom prst="rect">
            <a:avLst/>
          </a:prstGeom>
          <a:ln w="63500">
            <a:miter lim="400000"/>
          </a:ln>
        </p:spPr>
      </p:pic>
      <p:pic>
        <p:nvPicPr>
          <p:cNvPr id="579" name="the-wall-street-journal-logo-png-8.png" descr="the-wall-street-journal-logo-png-8.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48032" y="5038070"/>
            <a:ext cx="1301530" cy="753261"/>
          </a:xfrm>
          <a:prstGeom prst="rect">
            <a:avLst/>
          </a:prstGeom>
          <a:ln w="63500">
            <a:miter lim="400000"/>
          </a:ln>
        </p:spPr>
      </p:pic>
      <p:pic>
        <p:nvPicPr>
          <p:cNvPr id="580" name="new-york-times-logopng-new-york-times-logo-png-1500_1500.jpeg" descr="new-york-times-logopng-new-york-times-logo-png-1500_1500.jpe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6164" y="4963128"/>
            <a:ext cx="1048394" cy="903145"/>
          </a:xfrm>
          <a:prstGeom prst="rect">
            <a:avLst/>
          </a:prstGeom>
          <a:ln w="63500">
            <a:miter lim="400000"/>
          </a:ln>
        </p:spPr>
      </p:pic>
      <p:pic>
        <p:nvPicPr>
          <p:cNvPr id="581" name="rollingstone.png" descr="rollingston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56582" y="3718411"/>
            <a:ext cx="2123867" cy="460876"/>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73">
                                            <p:bg/>
                                          </p:spTgt>
                                        </p:tgtEl>
                                        <p:attrNameLst>
                                          <p:attrName>style.visibility</p:attrName>
                                        </p:attrNameLst>
                                      </p:cBhvr>
                                      <p:to>
                                        <p:strVal val="visible"/>
                                      </p:to>
                                    </p:set>
                                    <p:animEffect transition="in" filter="dissolve">
                                      <p:cBhvr>
                                        <p:cTn id="7" dur="1000"/>
                                        <p:tgtEl>
                                          <p:spTgt spid="573">
                                            <p:bg/>
                                          </p:spTgt>
                                        </p:tgtEl>
                                      </p:cBhvr>
                                    </p:animEffect>
                                  </p:childTnLst>
                                </p:cTn>
                              </p:par>
                              <p:par>
                                <p:cTn id="8" presetID="9" presetClass="entr" presetSubtype="0" fill="hold" grpId="1" nodeType="withEffect">
                                  <p:stCondLst>
                                    <p:cond delay="0"/>
                                  </p:stCondLst>
                                  <p:iterate>
                                    <p:tmAbs val="0"/>
                                  </p:iterate>
                                  <p:childTnLst>
                                    <p:set>
                                      <p:cBhvr>
                                        <p:cTn id="9" fill="hold"/>
                                        <p:tgtEl>
                                          <p:spTgt spid="573">
                                            <p:txEl>
                                              <p:pRg st="0" end="0"/>
                                            </p:txEl>
                                          </p:spTgt>
                                        </p:tgtEl>
                                        <p:attrNameLst>
                                          <p:attrName>style.visibility</p:attrName>
                                        </p:attrNameLst>
                                      </p:cBhvr>
                                      <p:to>
                                        <p:strVal val="visible"/>
                                      </p:to>
                                    </p:set>
                                    <p:animEffect transition="in" filter="dissolve">
                                      <p:cBhvr>
                                        <p:cTn id="10" dur="1000"/>
                                        <p:tgtEl>
                                          <p:spTgt spid="5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573">
                                            <p:txEl>
                                              <p:pRg st="1" end="1"/>
                                            </p:txEl>
                                          </p:spTgt>
                                        </p:tgtEl>
                                        <p:attrNameLst>
                                          <p:attrName>style.visibility</p:attrName>
                                        </p:attrNameLst>
                                      </p:cBhvr>
                                      <p:to>
                                        <p:strVal val="visible"/>
                                      </p:to>
                                    </p:set>
                                    <p:animEffect transition="in" filter="dissolve">
                                      <p:cBhvr>
                                        <p:cTn id="15" dur="1000"/>
                                        <p:tgtEl>
                                          <p:spTgt spid="5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573">
                                            <p:txEl>
                                              <p:pRg st="2" end="2"/>
                                            </p:txEl>
                                          </p:spTgt>
                                        </p:tgtEl>
                                        <p:attrNameLst>
                                          <p:attrName>style.visibility</p:attrName>
                                        </p:attrNameLst>
                                      </p:cBhvr>
                                      <p:to>
                                        <p:strVal val="visible"/>
                                      </p:to>
                                    </p:set>
                                    <p:animEffect transition="in" filter="dissolve">
                                      <p:cBhvr>
                                        <p:cTn id="20" dur="1000"/>
                                        <p:tgtEl>
                                          <p:spTgt spid="5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iStock-1158256427.jpg" descr="iStock-115825642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48363" y="-14209"/>
            <a:ext cx="6670948" cy="6676502"/>
          </a:xfrm>
          <a:prstGeom prst="rect">
            <a:avLst/>
          </a:prstGeom>
          <a:ln w="63500">
            <a:miter lim="400000"/>
          </a:ln>
        </p:spPr>
      </p:pic>
      <p:pic>
        <p:nvPicPr>
          <p:cNvPr id="584"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585" name="You don’t have to look very far to discover that the state of our healthcare system is struggling and dysfunctional right now.  You’ve probably experienced a measure of it yourself—what you may not know though, is how many medical professionals are equal"/>
          <p:cNvSpPr txBox="1">
            <a:spLocks noGrp="1"/>
          </p:cNvSpPr>
          <p:nvPr>
            <p:ph type="title"/>
          </p:nvPr>
        </p:nvSpPr>
        <p:spPr>
          <a:xfrm>
            <a:off x="451380" y="2122906"/>
            <a:ext cx="5358502" cy="4333805"/>
          </a:xfrm>
          <a:prstGeom prst="rect">
            <a:avLst/>
          </a:prstGeom>
        </p:spPr>
        <p:txBody>
          <a:bodyPr lIns="38100" tIns="38100" rIns="38100" bIns="38100" anchor="t"/>
          <a:lstStyle/>
          <a:p>
            <a:pPr marR="0" indent="0" algn="l" defTabSz="457200">
              <a:lnSpc>
                <a:spcPts val="2700"/>
              </a:lnSpc>
              <a:spcBef>
                <a:spcPts val="1200"/>
              </a:spcBef>
              <a:tabLst>
                <a:tab pos="914400" algn="l"/>
                <a:tab pos="1828800" algn="l"/>
                <a:tab pos="2743200" algn="l"/>
                <a:tab pos="3657600" algn="l"/>
                <a:tab pos="4572000" algn="l"/>
                <a:tab pos="5486400" algn="l"/>
                <a:tab pos="6400800" algn="l"/>
              </a:tabLst>
              <a:defRPr sz="2000">
                <a:solidFill>
                  <a:srgbClr val="5E5E5E"/>
                </a:solidFill>
                <a:uFillTx/>
                <a:latin typeface="Helvetica Neue"/>
                <a:ea typeface="Helvetica Neue"/>
                <a:cs typeface="Helvetica Neue"/>
                <a:sym typeface="Helvetica Neue"/>
              </a:defRPr>
            </a:pPr>
            <a:r>
              <a:t>You don’t have to look very far to discover that the state of our healthcare system is struggling and dysfunctional right now.</a:t>
            </a:r>
            <a:br/>
            <a:br/>
            <a:r>
              <a:t>You’ve probably experienced a measure of it yourself—what you may not know though, is how </a:t>
            </a:r>
            <a:r>
              <a:rPr b="1"/>
              <a:t>many medical professionals are equally frustrated and discontent with the “state of care” in our country.</a:t>
            </a:r>
          </a:p>
        </p:txBody>
      </p:sp>
      <p:sp>
        <p:nvSpPr>
          <p:cNvPr id="586" name="The Problem With Healthcare HHHHHHHHHeHeHelthcareHEALTHCARE"/>
          <p:cNvSpPr txBox="1"/>
          <p:nvPr/>
        </p:nvSpPr>
        <p:spPr>
          <a:xfrm>
            <a:off x="491345" y="552821"/>
            <a:ext cx="4838305" cy="12811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The Problem With Healthcare…….</a:t>
            </a:r>
          </a:p>
        </p:txBody>
      </p:sp>
      <p:pic>
        <p:nvPicPr>
          <p:cNvPr id="587"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590" name="Forced by insurance companies to expedite appointments, maximize billings, and marginalize patients with unconventional needs, many healthcare providers are expressing a strong feeling of disconnect between what they do every day, and the ideal of “helpi"/>
          <p:cNvSpPr txBox="1">
            <a:spLocks noGrp="1"/>
          </p:cNvSpPr>
          <p:nvPr>
            <p:ph type="title"/>
          </p:nvPr>
        </p:nvSpPr>
        <p:spPr>
          <a:xfrm>
            <a:off x="711479" y="1643097"/>
            <a:ext cx="8737042" cy="6553632"/>
          </a:xfrm>
          <a:prstGeom prst="rect">
            <a:avLst/>
          </a:prstGeom>
        </p:spPr>
        <p:txBody>
          <a:bodyPr lIns="38100" tIns="38100" rIns="38100" bIns="38100" anchor="t"/>
          <a:lstStyle/>
          <a:p>
            <a:pPr marR="0" indent="0" algn="l" defTabSz="457200">
              <a:lnSpc>
                <a:spcPts val="2700"/>
              </a:lnSpc>
              <a:spcBef>
                <a:spcPts val="1200"/>
              </a:spcBef>
              <a:tabLst>
                <a:tab pos="914400" algn="l"/>
                <a:tab pos="1828800" algn="l"/>
                <a:tab pos="2743200" algn="l"/>
                <a:tab pos="3657600" algn="l"/>
                <a:tab pos="4572000" algn="l"/>
                <a:tab pos="5486400" algn="l"/>
                <a:tab pos="6400800" algn="l"/>
              </a:tabLst>
              <a:defRPr sz="2000">
                <a:solidFill>
                  <a:srgbClr val="5E5E5E"/>
                </a:solidFill>
                <a:uFillTx/>
                <a:latin typeface="Helvetica Neue"/>
                <a:ea typeface="Helvetica Neue"/>
                <a:cs typeface="Helvetica Neue"/>
                <a:sym typeface="Helvetica Neue"/>
              </a:defRPr>
            </a:pPr>
            <a:r>
              <a:t>Forced by insurance companies to expedite appointments, maximize billings, and marginalize patients with unconventional needs, many healthcare providers are expressing a strong feeling of disconnect between what they do every day, and the ideal of “helping and healing” what originally drew them to their profession.</a:t>
            </a:r>
          </a:p>
          <a:p>
            <a:pPr marR="0" indent="0" algn="l" defTabSz="457200">
              <a:lnSpc>
                <a:spcPts val="2700"/>
              </a:lnSpc>
              <a:spcBef>
                <a:spcPts val="1200"/>
              </a:spcBef>
              <a:tabLst>
                <a:tab pos="914400" algn="l"/>
                <a:tab pos="1828800" algn="l"/>
                <a:tab pos="2743200" algn="l"/>
                <a:tab pos="3657600" algn="l"/>
                <a:tab pos="4572000" algn="l"/>
                <a:tab pos="5486400" algn="l"/>
                <a:tab pos="6400800" algn="l"/>
              </a:tabLst>
              <a:defRPr sz="2000">
                <a:solidFill>
                  <a:srgbClr val="5E5E5E"/>
                </a:solidFill>
                <a:uFillTx/>
                <a:latin typeface="Helvetica Neue"/>
                <a:ea typeface="Helvetica Neue"/>
                <a:cs typeface="Helvetica Neue"/>
                <a:sym typeface="Helvetica Neue"/>
              </a:defRPr>
            </a:pPr>
            <a:r>
              <a:t>This disconnect is further aggravated by pressure from pharmaceutical companies to “diagnose towards” new and profitable drugs, limiting or even preventing them from offering more diverse, personalized solutions that veer outside of conventional pharmaceutical options.</a:t>
            </a:r>
          </a:p>
        </p:txBody>
      </p:sp>
      <p:sp>
        <p:nvSpPr>
          <p:cNvPr id="591" name="The Problem With Healthcare HHHHHHHHHeHeHelthcareHEALTHCARE"/>
          <p:cNvSpPr txBox="1"/>
          <p:nvPr/>
        </p:nvSpPr>
        <p:spPr>
          <a:xfrm>
            <a:off x="711479" y="610850"/>
            <a:ext cx="8737042" cy="6715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The Problem With Healthcare……</a:t>
            </a:r>
          </a:p>
        </p:txBody>
      </p:sp>
      <p:pic>
        <p:nvPicPr>
          <p:cNvPr id="592"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5.png" descr="image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917" y="1776395"/>
            <a:ext cx="2954542" cy="2954543"/>
          </a:xfrm>
          <a:prstGeom prst="rect">
            <a:avLst/>
          </a:prstGeom>
          <a:ln w="63500">
            <a:miter lim="400000"/>
          </a:ln>
        </p:spPr>
      </p:pic>
      <p:pic>
        <p:nvPicPr>
          <p:cNvPr id="316"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317" name="As a proven entrepreneur, thought-leader, and business owner for over 30 years, Barry Cocheu is a seasoned veteran of the Network Marketing Industry.…"/>
          <p:cNvSpPr txBox="1">
            <a:spLocks noGrp="1"/>
          </p:cNvSpPr>
          <p:nvPr>
            <p:ph type="title"/>
          </p:nvPr>
        </p:nvSpPr>
        <p:spPr>
          <a:xfrm>
            <a:off x="4204970" y="1779160"/>
            <a:ext cx="5243552" cy="4716793"/>
          </a:xfrm>
          <a:prstGeom prst="rect">
            <a:avLst/>
          </a:prstGeom>
        </p:spPr>
        <p:txBody>
          <a:bodyPr lIns="38100" tIns="38100" rIns="38100" bIns="38100" anchor="t"/>
          <a:lstStyle/>
          <a:p>
            <a:pPr marR="0" defTabSz="457200">
              <a:lnSpc>
                <a:spcPct val="120000"/>
              </a:lnSpc>
              <a:spcBef>
                <a:spcPts val="1200"/>
              </a:spcBef>
              <a:tabLst>
                <a:tab pos="914400" algn="l"/>
                <a:tab pos="1828800" algn="l"/>
                <a:tab pos="2743200" algn="l"/>
                <a:tab pos="3657600" algn="l"/>
                <a:tab pos="4572000" algn="l"/>
                <a:tab pos="5486400" algn="l"/>
                <a:tab pos="6400800" algn="l"/>
              </a:tabLst>
              <a:defRPr sz="1600">
                <a:solidFill>
                  <a:srgbClr val="5E5E5E"/>
                </a:solidFill>
                <a:uFillTx/>
                <a:latin typeface="Helvetica Neue"/>
                <a:ea typeface="Helvetica Neue"/>
                <a:cs typeface="Helvetica Neue"/>
                <a:sym typeface="Helvetica Neue"/>
              </a:defRPr>
            </a:pPr>
            <a:r>
              <a:t>As a proven entrepreneur, thought-leader, and business owner for over 30 years, Barry Cocheu is a seasoned veteran of the Network Marketing Industry.</a:t>
            </a:r>
          </a:p>
          <a:p>
            <a:pPr marR="0" defTabSz="457200">
              <a:lnSpc>
                <a:spcPct val="120000"/>
              </a:lnSpc>
              <a:spcBef>
                <a:spcPts val="1200"/>
              </a:spcBef>
              <a:tabLst>
                <a:tab pos="914400" algn="l"/>
                <a:tab pos="1828800" algn="l"/>
                <a:tab pos="2743200" algn="l"/>
                <a:tab pos="3657600" algn="l"/>
                <a:tab pos="4572000" algn="l"/>
                <a:tab pos="5486400" algn="l"/>
                <a:tab pos="6400800" algn="l"/>
              </a:tabLst>
              <a:defRPr sz="1600">
                <a:solidFill>
                  <a:srgbClr val="5E5E5E"/>
                </a:solidFill>
                <a:uFillTx/>
                <a:latin typeface="Helvetica Neue"/>
                <a:ea typeface="Helvetica Neue"/>
                <a:cs typeface="Helvetica Neue"/>
                <a:sym typeface="Helvetica Neue"/>
              </a:defRPr>
            </a:pPr>
            <a:r>
              <a:t>After developing and shepherding numerous organizations to well over $930 million in sales, Barry’s expertise in managing and leading organizations, as well as defining culture and brand development, is a well-established catalyst for success.</a:t>
            </a:r>
          </a:p>
          <a:p>
            <a:pPr marR="0" defTabSz="457200">
              <a:lnSpc>
                <a:spcPct val="120000"/>
              </a:lnSpc>
              <a:spcBef>
                <a:spcPts val="1200"/>
              </a:spcBef>
              <a:tabLst>
                <a:tab pos="914400" algn="l"/>
                <a:tab pos="1828800" algn="l"/>
                <a:tab pos="2743200" algn="l"/>
                <a:tab pos="3657600" algn="l"/>
                <a:tab pos="4572000" algn="l"/>
                <a:tab pos="5486400" algn="l"/>
                <a:tab pos="6400800" algn="l"/>
              </a:tabLst>
              <a:defRPr sz="1600">
                <a:solidFill>
                  <a:srgbClr val="5E5E5E"/>
                </a:solidFill>
                <a:uFillTx/>
                <a:latin typeface="Helvetica Neue"/>
                <a:ea typeface="Helvetica Neue"/>
                <a:cs typeface="Helvetica Neue"/>
                <a:sym typeface="Helvetica Neue"/>
              </a:defRPr>
            </a:pPr>
            <a:r>
              <a:t>As CEO &amp; Co-Founder of Wellness BioSciences Rx, Barry is excited to focus his years of experience and talent on this quickly developing new industry.</a:t>
            </a:r>
          </a:p>
        </p:txBody>
      </p:sp>
      <p:sp>
        <p:nvSpPr>
          <p:cNvPr id="318" name="Background Info"/>
          <p:cNvSpPr txBox="1"/>
          <p:nvPr/>
        </p:nvSpPr>
        <p:spPr>
          <a:xfrm>
            <a:off x="711479" y="648189"/>
            <a:ext cx="8737042" cy="673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Background Info</a:t>
            </a:r>
          </a:p>
        </p:txBody>
      </p:sp>
      <p:pic>
        <p:nvPicPr>
          <p:cNvPr id="319"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7" y="6437319"/>
            <a:ext cx="2977426" cy="1053028"/>
          </a:xfrm>
          <a:prstGeom prst="rect">
            <a:avLst/>
          </a:prstGeom>
          <a:ln w="63500">
            <a:miter lim="400000"/>
          </a:ln>
        </p:spPr>
      </p:pic>
      <p:sp>
        <p:nvSpPr>
          <p:cNvPr id="320" name="Barry Cocheu"/>
          <p:cNvSpPr txBox="1"/>
          <p:nvPr/>
        </p:nvSpPr>
        <p:spPr>
          <a:xfrm>
            <a:off x="495579" y="4920479"/>
            <a:ext cx="3319218" cy="5350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spcBef>
                <a:spcPts val="2600"/>
              </a:spcBef>
              <a:defRPr sz="3000" b="1">
                <a:solidFill>
                  <a:srgbClr val="8BC63F"/>
                </a:solidFill>
                <a:latin typeface="Helvetica Neue"/>
                <a:ea typeface="Helvetica Neue"/>
                <a:cs typeface="Helvetica Neue"/>
                <a:sym typeface="Helvetica Neue"/>
              </a:defRPr>
            </a:lvl1pPr>
          </a:lstStyle>
          <a:p>
            <a:r>
              <a:t>Barry Cocheu</a:t>
            </a:r>
          </a:p>
        </p:txBody>
      </p:sp>
      <p:sp>
        <p:nvSpPr>
          <p:cNvPr id="321" name="CEO &amp; Co-Founder"/>
          <p:cNvSpPr txBox="1"/>
          <p:nvPr/>
        </p:nvSpPr>
        <p:spPr>
          <a:xfrm>
            <a:off x="838545" y="5506713"/>
            <a:ext cx="2633286" cy="35857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ts val="2300"/>
              </a:lnSpc>
              <a:spcBef>
                <a:spcPts val="1200"/>
              </a:spcBef>
              <a:tabLst>
                <a:tab pos="914400" algn="l"/>
                <a:tab pos="1828800" algn="l"/>
                <a:tab pos="2743200" algn="l"/>
                <a:tab pos="3657600" algn="l"/>
                <a:tab pos="4572000" algn="l"/>
                <a:tab pos="5486400" algn="l"/>
                <a:tab pos="6400800" algn="l"/>
              </a:tabLst>
              <a:defRPr sz="1800">
                <a:solidFill>
                  <a:srgbClr val="5E5E5E"/>
                </a:solidFill>
                <a:latin typeface="Helvetica Neue"/>
                <a:ea typeface="Helvetica Neue"/>
                <a:cs typeface="Helvetica Neue"/>
                <a:sym typeface="Helvetica Neue"/>
              </a:defRPr>
            </a:lvl1pPr>
          </a:lstStyle>
          <a:p>
            <a:r>
              <a:t>CEO &amp; Co-Founder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graphicFrame>
        <p:nvGraphicFramePr>
          <p:cNvPr id="595" name="2D Column Chart"/>
          <p:cNvGraphicFramePr/>
          <p:nvPr/>
        </p:nvGraphicFramePr>
        <p:xfrm>
          <a:off x="3018178" y="1362367"/>
          <a:ext cx="3751077" cy="4722651"/>
        </p:xfrm>
        <a:graphic>
          <a:graphicData uri="http://schemas.openxmlformats.org/drawingml/2006/chart">
            <c:chart xmlns:c="http://schemas.openxmlformats.org/drawingml/2006/chart" xmlns:r="http://schemas.openxmlformats.org/officeDocument/2006/relationships" r:id="rId3"/>
          </a:graphicData>
        </a:graphic>
      </p:graphicFrame>
      <p:sp>
        <p:nvSpPr>
          <p:cNvPr id="596" name="Line"/>
          <p:cNvSpPr/>
          <p:nvPr/>
        </p:nvSpPr>
        <p:spPr>
          <a:xfrm flipV="1">
            <a:off x="4713733" y="1654467"/>
            <a:ext cx="1" cy="4057985"/>
          </a:xfrm>
          <a:prstGeom prst="line">
            <a:avLst/>
          </a:prstGeom>
          <a:ln w="38100">
            <a:solidFill>
              <a:srgbClr val="000000"/>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597" name="Line"/>
          <p:cNvSpPr/>
          <p:nvPr/>
        </p:nvSpPr>
        <p:spPr>
          <a:xfrm flipV="1">
            <a:off x="4065967" y="1654467"/>
            <a:ext cx="1" cy="4057985"/>
          </a:xfrm>
          <a:prstGeom prst="line">
            <a:avLst/>
          </a:prstGeom>
          <a:ln w="38100">
            <a:solidFill>
              <a:srgbClr val="000000"/>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598" name="Line"/>
          <p:cNvSpPr/>
          <p:nvPr/>
        </p:nvSpPr>
        <p:spPr>
          <a:xfrm flipV="1">
            <a:off x="5417504" y="1654467"/>
            <a:ext cx="1" cy="4057985"/>
          </a:xfrm>
          <a:prstGeom prst="line">
            <a:avLst/>
          </a:prstGeom>
          <a:ln w="38100">
            <a:solidFill>
              <a:srgbClr val="000000"/>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599" name="Line"/>
          <p:cNvSpPr/>
          <p:nvPr/>
        </p:nvSpPr>
        <p:spPr>
          <a:xfrm flipV="1">
            <a:off x="6121275" y="1654467"/>
            <a:ext cx="1" cy="4057985"/>
          </a:xfrm>
          <a:prstGeom prst="line">
            <a:avLst/>
          </a:prstGeom>
          <a:ln w="38100">
            <a:solidFill>
              <a:srgbClr val="000000"/>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00" name="Disease or “Curative” Paradigm"/>
          <p:cNvSpPr txBox="1"/>
          <p:nvPr/>
        </p:nvSpPr>
        <p:spPr>
          <a:xfrm>
            <a:off x="82550" y="545972"/>
            <a:ext cx="9994900" cy="5082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 pos="5080000" algn="l"/>
                <a:tab pos="5486400" algn="l"/>
              </a:tabLst>
              <a:defRPr sz="3500">
                <a:solidFill>
                  <a:srgbClr val="FF9400"/>
                </a:solidFill>
                <a:uFill>
                  <a:solidFill>
                    <a:srgbClr val="FFFFFF"/>
                  </a:solidFill>
                </a:uFill>
                <a:latin typeface="Helvetica Neue"/>
                <a:ea typeface="Helvetica Neue"/>
                <a:cs typeface="Helvetica Neue"/>
                <a:sym typeface="Helvetica Neue"/>
              </a:defRPr>
            </a:lvl1pPr>
          </a:lstStyle>
          <a:p>
            <a:r>
              <a:t>Disease or “Curative” Paradigm </a:t>
            </a:r>
          </a:p>
        </p:txBody>
      </p:sp>
      <p:sp>
        <p:nvSpPr>
          <p:cNvPr id="601" name="Disease Paradigm"/>
          <p:cNvSpPr txBox="1"/>
          <p:nvPr/>
        </p:nvSpPr>
        <p:spPr>
          <a:xfrm>
            <a:off x="3824756" y="5982096"/>
            <a:ext cx="2465732" cy="43565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a:defRPr sz="2400">
                <a:solidFill>
                  <a:srgbClr val="444444"/>
                </a:solidFill>
                <a:latin typeface="+mj-lt"/>
                <a:ea typeface="+mj-ea"/>
                <a:cs typeface="+mj-cs"/>
                <a:sym typeface="Helvetica Neue Light"/>
              </a:defRPr>
            </a:lvl1pPr>
          </a:lstStyle>
          <a:p>
            <a:r>
              <a:t>Disease Paradigm</a:t>
            </a:r>
          </a:p>
        </p:txBody>
      </p:sp>
      <p:sp>
        <p:nvSpPr>
          <p:cNvPr id="602" name="2010"/>
          <p:cNvSpPr txBox="1"/>
          <p:nvPr/>
        </p:nvSpPr>
        <p:spPr>
          <a:xfrm>
            <a:off x="2541742" y="5271291"/>
            <a:ext cx="622708" cy="3645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2010</a:t>
            </a:r>
          </a:p>
        </p:txBody>
      </p:sp>
      <p:sp>
        <p:nvSpPr>
          <p:cNvPr id="603" name="2015"/>
          <p:cNvSpPr txBox="1"/>
          <p:nvPr/>
        </p:nvSpPr>
        <p:spPr>
          <a:xfrm>
            <a:off x="6862001" y="1430459"/>
            <a:ext cx="622708" cy="3645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04" name="Line"/>
          <p:cNvSpPr/>
          <p:nvPr/>
        </p:nvSpPr>
        <p:spPr>
          <a:xfrm>
            <a:off x="3251737" y="1488448"/>
            <a:ext cx="3609828" cy="4183179"/>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ln w="88900">
            <a:solidFill>
              <a:srgbClr val="FF9400"/>
            </a:solidFill>
            <a:miter lim="400000"/>
            <a:headEnd type="oval"/>
            <a:tailEnd type="oval"/>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05" name="$1.9 Trillion…"/>
          <p:cNvSpPr txBox="1"/>
          <p:nvPr/>
        </p:nvSpPr>
        <p:spPr>
          <a:xfrm>
            <a:off x="1112526" y="2037721"/>
            <a:ext cx="1710501" cy="12632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900">
                <a:solidFill>
                  <a:srgbClr val="868480"/>
                </a:solidFill>
                <a:latin typeface="Helvetica Neue"/>
                <a:ea typeface="Helvetica Neue"/>
                <a:cs typeface="Helvetica Neue"/>
                <a:sym typeface="Helvetica Neue"/>
              </a:defRPr>
            </a:pPr>
            <a:r>
              <a:t>$1.9 Trillion </a:t>
            </a:r>
          </a:p>
          <a:p>
            <a:pPr algn="ctr">
              <a:defRPr sz="1900">
                <a:solidFill>
                  <a:srgbClr val="868480"/>
                </a:solidFill>
                <a:latin typeface="Helvetica Neue"/>
                <a:ea typeface="Helvetica Neue"/>
                <a:cs typeface="Helvetica Neue"/>
                <a:sym typeface="Helvetica Neue"/>
              </a:defRPr>
            </a:pPr>
            <a:r>
              <a:t>in 2015 spent </a:t>
            </a:r>
          </a:p>
          <a:p>
            <a:pPr algn="ctr">
              <a:defRPr sz="1900">
                <a:solidFill>
                  <a:srgbClr val="868480"/>
                </a:solidFill>
                <a:latin typeface="Helvetica Neue"/>
                <a:ea typeface="Helvetica Neue"/>
                <a:cs typeface="Helvetica Neue"/>
                <a:sym typeface="Helvetica Neue"/>
              </a:defRPr>
            </a:pPr>
            <a:r>
              <a:t>in Disease </a:t>
            </a:r>
          </a:p>
          <a:p>
            <a:pPr algn="ctr">
              <a:defRPr sz="1900">
                <a:solidFill>
                  <a:srgbClr val="868480"/>
                </a:solidFill>
                <a:latin typeface="Helvetica Neue"/>
                <a:ea typeface="Helvetica Neue"/>
                <a:cs typeface="Helvetica Neue"/>
                <a:sym typeface="Helvetica Neue"/>
              </a:defRPr>
            </a:pPr>
            <a:r>
              <a:t>Paradigm</a:t>
            </a:r>
          </a:p>
        </p:txBody>
      </p:sp>
      <p:sp>
        <p:nvSpPr>
          <p:cNvPr id="606" name="Rectangle"/>
          <p:cNvSpPr/>
          <p:nvPr/>
        </p:nvSpPr>
        <p:spPr>
          <a:xfrm>
            <a:off x="1121485" y="1958144"/>
            <a:ext cx="1692588" cy="1390836"/>
          </a:xfrm>
          <a:prstGeom prst="rect">
            <a:avLst/>
          </a:prstGeom>
          <a:ln w="25400">
            <a:solidFill>
              <a:srgbClr val="8CC53F"/>
            </a:solidFill>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07"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608" name="Years"/>
          <p:cNvSpPr txBox="1"/>
          <p:nvPr/>
        </p:nvSpPr>
        <p:spPr>
          <a:xfrm>
            <a:off x="4849055" y="5726624"/>
            <a:ext cx="461890" cy="2413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b="1"/>
            </a:lvl1pPr>
          </a:lstStyle>
          <a:p>
            <a:r>
              <a:t>Years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Disease or “Curative” Paradigm vs. Wellness Paradigm"/>
          <p:cNvSpPr txBox="1"/>
          <p:nvPr/>
        </p:nvSpPr>
        <p:spPr>
          <a:xfrm>
            <a:off x="82550" y="678077"/>
            <a:ext cx="9994900" cy="4218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 pos="5080000" algn="l"/>
                <a:tab pos="5486400" algn="l"/>
              </a:tabLst>
              <a:defRPr sz="2800">
                <a:solidFill>
                  <a:srgbClr val="FF9400"/>
                </a:solidFill>
                <a:uFill>
                  <a:solidFill>
                    <a:srgbClr val="FFFFFF"/>
                  </a:solidFill>
                </a:uFill>
                <a:latin typeface="Helvetica Neue"/>
                <a:ea typeface="Helvetica Neue"/>
                <a:cs typeface="Helvetica Neue"/>
                <a:sym typeface="Helvetica Neue"/>
              </a:defRPr>
            </a:lvl1pPr>
          </a:lstStyle>
          <a:p>
            <a:r>
              <a:t>Disease or “Curative” Paradigm vs. Wellness Paradigm</a:t>
            </a:r>
          </a:p>
        </p:txBody>
      </p:sp>
      <p:grpSp>
        <p:nvGrpSpPr>
          <p:cNvPr id="621" name="Group"/>
          <p:cNvGrpSpPr/>
          <p:nvPr/>
        </p:nvGrpSpPr>
        <p:grpSpPr>
          <a:xfrm>
            <a:off x="1076855" y="1685319"/>
            <a:ext cx="3030233" cy="3979805"/>
            <a:chOff x="0" y="0"/>
            <a:chExt cx="3030231" cy="3979803"/>
          </a:xfrm>
        </p:grpSpPr>
        <p:graphicFrame>
          <p:nvGraphicFramePr>
            <p:cNvPr id="611" name="2D Column Chart"/>
            <p:cNvGraphicFramePr/>
            <p:nvPr/>
          </p:nvGraphicFramePr>
          <p:xfrm>
            <a:off x="484118" y="9430"/>
            <a:ext cx="1740231" cy="3970374"/>
          </p:xfrm>
          <a:graphic>
            <a:graphicData uri="http://schemas.openxmlformats.org/drawingml/2006/chart">
              <c:chart xmlns:c="http://schemas.openxmlformats.org/drawingml/2006/chart" xmlns:r="http://schemas.openxmlformats.org/officeDocument/2006/relationships" r:id="rId2"/>
            </a:graphicData>
          </a:graphic>
        </p:graphicFrame>
        <p:grpSp>
          <p:nvGrpSpPr>
            <p:cNvPr id="616" name="Group"/>
            <p:cNvGrpSpPr/>
            <p:nvPr/>
          </p:nvGrpSpPr>
          <p:grpSpPr>
            <a:xfrm>
              <a:off x="1095793" y="276130"/>
              <a:ext cx="850462" cy="3280520"/>
              <a:chOff x="0" y="0"/>
              <a:chExt cx="850460" cy="3280519"/>
            </a:xfrm>
          </p:grpSpPr>
          <p:sp>
            <p:nvSpPr>
              <p:cNvPr id="612" name="Line"/>
              <p:cNvSpPr/>
              <p:nvPr/>
            </p:nvSpPr>
            <p:spPr>
              <a:xfrm flipV="1">
                <a:off x="268037"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13" name="Line"/>
              <p:cNvSpPr/>
              <p:nvPr/>
            </p:nvSpPr>
            <p:spPr>
              <a:xfrm flipV="1">
                <a:off x="-1" y="0"/>
                <a:ext cx="2"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14" name="Line"/>
              <p:cNvSpPr/>
              <p:nvPr/>
            </p:nvSpPr>
            <p:spPr>
              <a:xfrm flipV="1">
                <a:off x="559248"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15" name="Line"/>
              <p:cNvSpPr/>
              <p:nvPr/>
            </p:nvSpPr>
            <p:spPr>
              <a:xfrm flipV="1">
                <a:off x="850460"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617" name="Years"/>
            <p:cNvSpPr txBox="1"/>
            <p:nvPr/>
          </p:nvSpPr>
          <p:spPr>
            <a:xfrm>
              <a:off x="1397058" y="3649171"/>
              <a:ext cx="685546" cy="2413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defRPr b="1"/>
              </a:lvl1pPr>
            </a:lstStyle>
            <a:p>
              <a:r>
                <a:t>Years</a:t>
              </a:r>
            </a:p>
          </p:txBody>
        </p:sp>
        <p:sp>
          <p:nvSpPr>
            <p:cNvPr id="618" name="2010"/>
            <p:cNvSpPr txBox="1"/>
            <p:nvPr/>
          </p:nvSpPr>
          <p:spPr>
            <a:xfrm>
              <a:off x="0" y="3368183"/>
              <a:ext cx="622707" cy="36456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2010</a:t>
              </a:r>
            </a:p>
          </p:txBody>
        </p:sp>
        <p:sp>
          <p:nvSpPr>
            <p:cNvPr id="619" name="2015"/>
            <p:cNvSpPr txBox="1"/>
            <p:nvPr/>
          </p:nvSpPr>
          <p:spPr>
            <a:xfrm>
              <a:off x="2407525" y="0"/>
              <a:ext cx="622707" cy="36456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20" name="Line"/>
            <p:cNvSpPr/>
            <p:nvPr/>
          </p:nvSpPr>
          <p:spPr>
            <a:xfrm>
              <a:off x="697035" y="147140"/>
              <a:ext cx="1658140" cy="3409708"/>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noFill/>
            <a:ln w="88900" cap="flat">
              <a:solidFill>
                <a:srgbClr val="FF9400"/>
              </a:solidFill>
              <a:prstDash val="solid"/>
              <a:miter lim="400000"/>
              <a:headEnd type="oval" w="med" len="med"/>
              <a:tailEnd type="oval" w="med" len="med"/>
            </a:ln>
            <a:effectLst/>
          </p:spPr>
          <p:txBody>
            <a:bodyPr wrap="square" lIns="50800" tIns="50800" rIns="50800" bIns="508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grpSp>
        <p:nvGrpSpPr>
          <p:cNvPr id="624" name="Group"/>
          <p:cNvGrpSpPr/>
          <p:nvPr/>
        </p:nvGrpSpPr>
        <p:grpSpPr>
          <a:xfrm>
            <a:off x="4011746" y="2898991"/>
            <a:ext cx="1619832" cy="1536704"/>
            <a:chOff x="0" y="0"/>
            <a:chExt cx="1619831" cy="1536703"/>
          </a:xfrm>
        </p:grpSpPr>
        <p:sp>
          <p:nvSpPr>
            <p:cNvPr id="622" name="Over $700…"/>
            <p:cNvSpPr txBox="1"/>
            <p:nvPr/>
          </p:nvSpPr>
          <p:spPr>
            <a:xfrm>
              <a:off x="68909" y="15900"/>
              <a:ext cx="1482014" cy="149220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defRPr sz="1800">
                  <a:solidFill>
                    <a:srgbClr val="868480"/>
                  </a:solidFill>
                  <a:latin typeface="Helvetica Neue"/>
                  <a:ea typeface="Helvetica Neue"/>
                  <a:cs typeface="Helvetica Neue"/>
                  <a:sym typeface="Helvetica Neue"/>
                </a:defRPr>
              </a:pPr>
              <a:r>
                <a:t>Over $700</a:t>
              </a:r>
            </a:p>
            <a:p>
              <a:pPr algn="ctr">
                <a:defRPr sz="1800">
                  <a:solidFill>
                    <a:srgbClr val="868480"/>
                  </a:solidFill>
                  <a:latin typeface="Helvetica Neue"/>
                  <a:ea typeface="Helvetica Neue"/>
                  <a:cs typeface="Helvetica Neue"/>
                  <a:sym typeface="Helvetica Neue"/>
                </a:defRPr>
              </a:pPr>
              <a:r>
                <a:t>Billion in</a:t>
              </a:r>
            </a:p>
            <a:p>
              <a:pPr algn="ctr">
                <a:defRPr sz="1800">
                  <a:solidFill>
                    <a:srgbClr val="868480"/>
                  </a:solidFill>
                  <a:latin typeface="Helvetica Neue"/>
                  <a:ea typeface="Helvetica Neue"/>
                  <a:cs typeface="Helvetica Neue"/>
                  <a:sym typeface="Helvetica Neue"/>
                </a:defRPr>
              </a:pPr>
              <a:r>
                <a:t>preventative</a:t>
              </a:r>
            </a:p>
            <a:p>
              <a:pPr algn="ctr">
                <a:defRPr sz="1800">
                  <a:solidFill>
                    <a:srgbClr val="868480"/>
                  </a:solidFill>
                  <a:latin typeface="Helvetica Neue"/>
                  <a:ea typeface="Helvetica Neue"/>
                  <a:cs typeface="Helvetica Neue"/>
                  <a:sym typeface="Helvetica Neue"/>
                </a:defRPr>
              </a:pPr>
              <a:r>
                <a:t>healthcare in</a:t>
              </a:r>
            </a:p>
            <a:p>
              <a:pPr algn="ctr">
                <a:defRPr sz="1800">
                  <a:solidFill>
                    <a:srgbClr val="868480"/>
                  </a:solidFill>
                  <a:latin typeface="Helvetica Neue"/>
                  <a:ea typeface="Helvetica Neue"/>
                  <a:cs typeface="Helvetica Neue"/>
                  <a:sym typeface="Helvetica Neue"/>
                </a:defRPr>
              </a:pPr>
              <a:r>
                <a:t>2015</a:t>
              </a:r>
            </a:p>
          </p:txBody>
        </p:sp>
        <p:sp>
          <p:nvSpPr>
            <p:cNvPr id="623" name="Rectangle"/>
            <p:cNvSpPr/>
            <p:nvPr/>
          </p:nvSpPr>
          <p:spPr>
            <a:xfrm>
              <a:off x="0" y="0"/>
              <a:ext cx="1619832" cy="1536704"/>
            </a:xfrm>
            <a:prstGeom prst="rect">
              <a:avLst/>
            </a:prstGeom>
            <a:noFill/>
            <a:ln w="25400" cap="flat">
              <a:solidFill>
                <a:srgbClr val="8CC53F"/>
              </a:solidFill>
              <a:prstDash val="solid"/>
              <a:miter lim="400000"/>
            </a:ln>
            <a:effectLst/>
          </p:spPr>
          <p:txBody>
            <a:bodyPr wrap="square" lIns="50800" tIns="50800" rIns="50800" bIns="508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graphicFrame>
        <p:nvGraphicFramePr>
          <p:cNvPr id="625" name="2D Column Chart"/>
          <p:cNvGraphicFramePr/>
          <p:nvPr/>
        </p:nvGraphicFramePr>
        <p:xfrm>
          <a:off x="5794588" y="1691368"/>
          <a:ext cx="3101813" cy="3951950"/>
        </p:xfrm>
        <a:graphic>
          <a:graphicData uri="http://schemas.openxmlformats.org/drawingml/2006/chart">
            <c:chart xmlns:c="http://schemas.openxmlformats.org/drawingml/2006/chart" xmlns:r="http://schemas.openxmlformats.org/officeDocument/2006/relationships" r:id="rId3"/>
          </a:graphicData>
        </a:graphic>
      </p:graphicFrame>
      <p:sp>
        <p:nvSpPr>
          <p:cNvPr id="626" name="Wellness Paradigm"/>
          <p:cNvSpPr txBox="1"/>
          <p:nvPr/>
        </p:nvSpPr>
        <p:spPr>
          <a:xfrm>
            <a:off x="6494099" y="5709773"/>
            <a:ext cx="1999337" cy="3489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1800">
                <a:solidFill>
                  <a:srgbClr val="444444"/>
                </a:solidFill>
                <a:latin typeface="+mj-lt"/>
                <a:ea typeface="+mj-ea"/>
                <a:cs typeface="+mj-cs"/>
                <a:sym typeface="Helvetica Neue Light"/>
              </a:defRPr>
            </a:lvl1pPr>
          </a:lstStyle>
          <a:p>
            <a:r>
              <a:t>Wellness Paradigm</a:t>
            </a:r>
          </a:p>
        </p:txBody>
      </p:sp>
      <p:sp>
        <p:nvSpPr>
          <p:cNvPr id="627" name="2015"/>
          <p:cNvSpPr txBox="1"/>
          <p:nvPr/>
        </p:nvSpPr>
        <p:spPr>
          <a:xfrm>
            <a:off x="5275006" y="5105098"/>
            <a:ext cx="622708" cy="3645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28" name="2025"/>
          <p:cNvSpPr txBox="1"/>
          <p:nvPr/>
        </p:nvSpPr>
        <p:spPr>
          <a:xfrm>
            <a:off x="9108198" y="1736913"/>
            <a:ext cx="622707" cy="36456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2025</a:t>
            </a:r>
          </a:p>
        </p:txBody>
      </p:sp>
      <p:sp>
        <p:nvSpPr>
          <p:cNvPr id="629" name="Line"/>
          <p:cNvSpPr/>
          <p:nvPr/>
        </p:nvSpPr>
        <p:spPr>
          <a:xfrm>
            <a:off x="6068848" y="1884054"/>
            <a:ext cx="2942371" cy="3409709"/>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ln w="88900">
            <a:solidFill>
              <a:srgbClr val="8CC53F"/>
            </a:solidFill>
            <a:miter lim="400000"/>
            <a:headEnd type="oval"/>
            <a:tailEnd type="oval"/>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30" name="Wellness_BioSciences_Rx_Slide_Background-08.png" descr="Wellness_BioSciences_Rx_Slide_Background-0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631" name="Wellness_Bio_Logo_White-16.png" descr="Wellness_Bio_Logo_White-1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632" name="Years"/>
          <p:cNvSpPr txBox="1"/>
          <p:nvPr/>
        </p:nvSpPr>
        <p:spPr>
          <a:xfrm>
            <a:off x="7275434" y="5356912"/>
            <a:ext cx="461889" cy="2413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b="1"/>
            </a:lvl1pPr>
          </a:lstStyle>
          <a:p>
            <a:r>
              <a:t>Years</a:t>
            </a:r>
          </a:p>
        </p:txBody>
      </p:sp>
      <p:sp>
        <p:nvSpPr>
          <p:cNvPr id="633" name="Wellness Paradigm"/>
          <p:cNvSpPr txBox="1"/>
          <p:nvPr/>
        </p:nvSpPr>
        <p:spPr>
          <a:xfrm>
            <a:off x="1592304" y="5709773"/>
            <a:ext cx="1999337" cy="3489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1800">
                <a:solidFill>
                  <a:srgbClr val="444444"/>
                </a:solidFill>
                <a:latin typeface="+mj-lt"/>
                <a:ea typeface="+mj-ea"/>
                <a:cs typeface="+mj-cs"/>
                <a:sym typeface="Helvetica Neue Light"/>
              </a:defRPr>
            </a:lvl1pPr>
          </a:lstStyle>
          <a:p>
            <a:r>
              <a:t>Disease Paradigm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Disease or “Curative” Paradigm vs. Wellness Paradigm"/>
          <p:cNvSpPr txBox="1"/>
          <p:nvPr/>
        </p:nvSpPr>
        <p:spPr>
          <a:xfrm>
            <a:off x="82550" y="678077"/>
            <a:ext cx="9994900" cy="4218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 pos="5080000" algn="l"/>
                <a:tab pos="5486400" algn="l"/>
              </a:tabLst>
              <a:defRPr sz="2800">
                <a:solidFill>
                  <a:srgbClr val="FF9400"/>
                </a:solidFill>
                <a:uFill>
                  <a:solidFill>
                    <a:srgbClr val="FFFFFF"/>
                  </a:solidFill>
                </a:uFill>
                <a:latin typeface="Helvetica Neue"/>
                <a:ea typeface="Helvetica Neue"/>
                <a:cs typeface="Helvetica Neue"/>
                <a:sym typeface="Helvetica Neue"/>
              </a:defRPr>
            </a:lvl1pPr>
          </a:lstStyle>
          <a:p>
            <a:r>
              <a:t>Disease or “Curative” Paradigm vs. Wellness Paradigm</a:t>
            </a:r>
          </a:p>
        </p:txBody>
      </p:sp>
      <p:sp>
        <p:nvSpPr>
          <p:cNvPr id="636" name="$2 Trillion  (mostly cash…"/>
          <p:cNvSpPr txBox="1"/>
          <p:nvPr/>
        </p:nvSpPr>
        <p:spPr>
          <a:xfrm>
            <a:off x="3972061" y="2748982"/>
            <a:ext cx="1490232" cy="16701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700" b="1">
                <a:solidFill>
                  <a:srgbClr val="868480"/>
                </a:solidFill>
                <a:latin typeface="Helvetica Neue"/>
                <a:ea typeface="Helvetica Neue"/>
                <a:cs typeface="Helvetica Neue"/>
                <a:sym typeface="Helvetica Neue"/>
              </a:defRPr>
            </a:pPr>
            <a:r>
              <a:t>$2 Trillion</a:t>
            </a:r>
            <a:r>
              <a:rPr b="0">
                <a:latin typeface="Helvetica Neue Medium"/>
                <a:ea typeface="Helvetica Neue Medium"/>
                <a:cs typeface="Helvetica Neue Medium"/>
                <a:sym typeface="Helvetica Neue Medium"/>
              </a:rPr>
              <a:t> </a:t>
            </a:r>
            <a:br>
              <a:rPr b="0">
                <a:latin typeface="Helvetica Neue Medium"/>
                <a:ea typeface="Helvetica Neue Medium"/>
                <a:cs typeface="Helvetica Neue Medium"/>
                <a:sym typeface="Helvetica Neue Medium"/>
              </a:rPr>
            </a:br>
            <a:r>
              <a:rPr b="0" i="1"/>
              <a:t>(mostly cash </a:t>
            </a:r>
            <a:endParaRPr i="1"/>
          </a:p>
          <a:p>
            <a:pPr algn="ctr">
              <a:defRPr sz="1700" i="1">
                <a:solidFill>
                  <a:srgbClr val="868480"/>
                </a:solidFill>
                <a:latin typeface="Helvetica Neue"/>
                <a:ea typeface="Helvetica Neue"/>
                <a:cs typeface="Helvetica Neue"/>
                <a:sym typeface="Helvetica Neue"/>
              </a:defRPr>
            </a:pPr>
            <a:r>
              <a:t>&amp; profitable) </a:t>
            </a:r>
          </a:p>
          <a:p>
            <a:pPr algn="ctr">
              <a:defRPr sz="1700">
                <a:solidFill>
                  <a:srgbClr val="868480"/>
                </a:solidFill>
                <a:latin typeface="Helvetica Neue Medium"/>
                <a:ea typeface="Helvetica Neue Medium"/>
                <a:cs typeface="Helvetica Neue Medium"/>
                <a:sym typeface="Helvetica Neue Medium"/>
              </a:defRPr>
            </a:pPr>
            <a:r>
              <a:t>will be spent </a:t>
            </a:r>
          </a:p>
          <a:p>
            <a:pPr algn="ctr">
              <a:defRPr sz="1700">
                <a:solidFill>
                  <a:srgbClr val="868480"/>
                </a:solidFill>
                <a:latin typeface="Helvetica Neue Medium"/>
                <a:ea typeface="Helvetica Neue Medium"/>
                <a:cs typeface="Helvetica Neue Medium"/>
                <a:sym typeface="Helvetica Neue Medium"/>
              </a:defRPr>
            </a:pPr>
            <a:r>
              <a:t>annually </a:t>
            </a:r>
          </a:p>
          <a:p>
            <a:pPr algn="ctr">
              <a:defRPr sz="1700">
                <a:solidFill>
                  <a:srgbClr val="868480"/>
                </a:solidFill>
                <a:latin typeface="Helvetica Neue Medium"/>
                <a:ea typeface="Helvetica Neue Medium"/>
                <a:cs typeface="Helvetica Neue Medium"/>
                <a:sym typeface="Helvetica Neue Medium"/>
              </a:defRPr>
            </a:pPr>
            <a:r>
              <a:t>by 2025</a:t>
            </a:r>
          </a:p>
        </p:txBody>
      </p:sp>
      <p:graphicFrame>
        <p:nvGraphicFramePr>
          <p:cNvPr id="637" name="2D Column Chart"/>
          <p:cNvGraphicFramePr/>
          <p:nvPr/>
        </p:nvGraphicFramePr>
        <p:xfrm>
          <a:off x="5794588" y="1691368"/>
          <a:ext cx="3101813" cy="3951950"/>
        </p:xfrm>
        <a:graphic>
          <a:graphicData uri="http://schemas.openxmlformats.org/drawingml/2006/chart">
            <c:chart xmlns:c="http://schemas.openxmlformats.org/drawingml/2006/chart" xmlns:r="http://schemas.openxmlformats.org/officeDocument/2006/relationships" r:id="rId2"/>
          </a:graphicData>
        </a:graphic>
      </p:graphicFrame>
      <p:sp>
        <p:nvSpPr>
          <p:cNvPr id="638" name="Wellness Paradigm"/>
          <p:cNvSpPr txBox="1"/>
          <p:nvPr/>
        </p:nvSpPr>
        <p:spPr>
          <a:xfrm>
            <a:off x="6494099" y="5709773"/>
            <a:ext cx="1999337" cy="3489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1800">
                <a:solidFill>
                  <a:srgbClr val="444444"/>
                </a:solidFill>
                <a:latin typeface="+mj-lt"/>
                <a:ea typeface="+mj-ea"/>
                <a:cs typeface="+mj-cs"/>
                <a:sym typeface="Helvetica Neue Light"/>
              </a:defRPr>
            </a:lvl1pPr>
          </a:lstStyle>
          <a:p>
            <a:r>
              <a:t>Wellness Paradigm</a:t>
            </a:r>
          </a:p>
        </p:txBody>
      </p:sp>
      <p:sp>
        <p:nvSpPr>
          <p:cNvPr id="639" name="2015"/>
          <p:cNvSpPr txBox="1"/>
          <p:nvPr/>
        </p:nvSpPr>
        <p:spPr>
          <a:xfrm>
            <a:off x="5275006" y="5105098"/>
            <a:ext cx="622708" cy="3645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40" name="2025"/>
          <p:cNvSpPr txBox="1"/>
          <p:nvPr/>
        </p:nvSpPr>
        <p:spPr>
          <a:xfrm>
            <a:off x="9112881" y="1686113"/>
            <a:ext cx="622707" cy="36456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2025</a:t>
            </a:r>
          </a:p>
        </p:txBody>
      </p:sp>
      <p:sp>
        <p:nvSpPr>
          <p:cNvPr id="641" name="Line"/>
          <p:cNvSpPr/>
          <p:nvPr/>
        </p:nvSpPr>
        <p:spPr>
          <a:xfrm>
            <a:off x="6068848" y="1884054"/>
            <a:ext cx="2942371" cy="3409709"/>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ln w="88900">
            <a:solidFill>
              <a:srgbClr val="8CC53F"/>
            </a:solidFill>
            <a:miter lim="400000"/>
            <a:headEnd type="oval"/>
            <a:tailEnd type="oval"/>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42" name="Arrow"/>
          <p:cNvSpPr/>
          <p:nvPr/>
        </p:nvSpPr>
        <p:spPr>
          <a:xfrm>
            <a:off x="6248005" y="3754992"/>
            <a:ext cx="2548004" cy="1270003"/>
          </a:xfrm>
          <a:prstGeom prst="rightArrow">
            <a:avLst>
              <a:gd name="adj1" fmla="val 32000"/>
              <a:gd name="adj2" fmla="val 64000"/>
            </a:avLst>
          </a:prstGeom>
          <a:solidFill>
            <a:srgbClr val="CBC8C2"/>
          </a:solidFill>
          <a:ln w="3175">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43" name="10 Years"/>
          <p:cNvSpPr txBox="1"/>
          <p:nvPr/>
        </p:nvSpPr>
        <p:spPr>
          <a:xfrm>
            <a:off x="6902845" y="4190293"/>
            <a:ext cx="1084327" cy="39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900" b="1">
                <a:solidFill>
                  <a:srgbClr val="FFFFFF"/>
                </a:solidFill>
                <a:latin typeface="Helvetica Neue"/>
                <a:ea typeface="Helvetica Neue"/>
                <a:cs typeface="Helvetica Neue"/>
                <a:sym typeface="Helvetica Neue"/>
              </a:defRPr>
            </a:lvl1pPr>
          </a:lstStyle>
          <a:p>
            <a:r>
              <a:t>10 Years</a:t>
            </a:r>
          </a:p>
        </p:txBody>
      </p:sp>
      <p:sp>
        <p:nvSpPr>
          <p:cNvPr id="644" name="Rectangle"/>
          <p:cNvSpPr/>
          <p:nvPr/>
        </p:nvSpPr>
        <p:spPr>
          <a:xfrm>
            <a:off x="3901680" y="2665408"/>
            <a:ext cx="1619832" cy="1872603"/>
          </a:xfrm>
          <a:prstGeom prst="rect">
            <a:avLst/>
          </a:prstGeom>
          <a:ln w="25400">
            <a:solidFill>
              <a:srgbClr val="8CC53F"/>
            </a:solidFill>
            <a:miter lim="400000"/>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45"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646"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647" name="Years"/>
          <p:cNvSpPr txBox="1"/>
          <p:nvPr/>
        </p:nvSpPr>
        <p:spPr>
          <a:xfrm>
            <a:off x="7275434" y="5356912"/>
            <a:ext cx="461889" cy="2413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b="1"/>
            </a:lvl1pPr>
          </a:lstStyle>
          <a:p>
            <a:r>
              <a:t>Years</a:t>
            </a:r>
          </a:p>
        </p:txBody>
      </p:sp>
      <p:sp>
        <p:nvSpPr>
          <p:cNvPr id="648" name="Wellness Paradigm"/>
          <p:cNvSpPr txBox="1"/>
          <p:nvPr/>
        </p:nvSpPr>
        <p:spPr>
          <a:xfrm>
            <a:off x="1592304" y="5709773"/>
            <a:ext cx="1999337" cy="3489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1800">
                <a:solidFill>
                  <a:srgbClr val="444444"/>
                </a:solidFill>
                <a:latin typeface="+mj-lt"/>
                <a:ea typeface="+mj-ea"/>
                <a:cs typeface="+mj-cs"/>
                <a:sym typeface="Helvetica Neue Light"/>
              </a:defRPr>
            </a:lvl1pPr>
          </a:lstStyle>
          <a:p>
            <a:r>
              <a:t>Disease Paradigm</a:t>
            </a:r>
          </a:p>
        </p:txBody>
      </p:sp>
      <p:grpSp>
        <p:nvGrpSpPr>
          <p:cNvPr id="659" name="Group"/>
          <p:cNvGrpSpPr/>
          <p:nvPr/>
        </p:nvGrpSpPr>
        <p:grpSpPr>
          <a:xfrm>
            <a:off x="1076855" y="1685319"/>
            <a:ext cx="3030233" cy="3979805"/>
            <a:chOff x="0" y="0"/>
            <a:chExt cx="3030231" cy="3979803"/>
          </a:xfrm>
        </p:grpSpPr>
        <p:graphicFrame>
          <p:nvGraphicFramePr>
            <p:cNvPr id="649" name="2D Column Chart"/>
            <p:cNvGraphicFramePr/>
            <p:nvPr/>
          </p:nvGraphicFramePr>
          <p:xfrm>
            <a:off x="484118" y="9430"/>
            <a:ext cx="1740231" cy="3970374"/>
          </p:xfrm>
          <a:graphic>
            <a:graphicData uri="http://schemas.openxmlformats.org/drawingml/2006/chart">
              <c:chart xmlns:c="http://schemas.openxmlformats.org/drawingml/2006/chart" xmlns:r="http://schemas.openxmlformats.org/officeDocument/2006/relationships" r:id="rId5"/>
            </a:graphicData>
          </a:graphic>
        </p:graphicFrame>
        <p:grpSp>
          <p:nvGrpSpPr>
            <p:cNvPr id="654" name="Group"/>
            <p:cNvGrpSpPr/>
            <p:nvPr/>
          </p:nvGrpSpPr>
          <p:grpSpPr>
            <a:xfrm>
              <a:off x="1095793" y="276130"/>
              <a:ext cx="850462" cy="3280520"/>
              <a:chOff x="0" y="0"/>
              <a:chExt cx="850460" cy="3280519"/>
            </a:xfrm>
          </p:grpSpPr>
          <p:sp>
            <p:nvSpPr>
              <p:cNvPr id="650" name="Line"/>
              <p:cNvSpPr/>
              <p:nvPr/>
            </p:nvSpPr>
            <p:spPr>
              <a:xfrm flipV="1">
                <a:off x="268037"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51" name="Line"/>
              <p:cNvSpPr/>
              <p:nvPr/>
            </p:nvSpPr>
            <p:spPr>
              <a:xfrm flipV="1">
                <a:off x="-1" y="0"/>
                <a:ext cx="2"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52" name="Line"/>
              <p:cNvSpPr/>
              <p:nvPr/>
            </p:nvSpPr>
            <p:spPr>
              <a:xfrm flipV="1">
                <a:off x="559248"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53" name="Line"/>
              <p:cNvSpPr/>
              <p:nvPr/>
            </p:nvSpPr>
            <p:spPr>
              <a:xfrm flipV="1">
                <a:off x="850460"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655" name="Years"/>
            <p:cNvSpPr txBox="1"/>
            <p:nvPr/>
          </p:nvSpPr>
          <p:spPr>
            <a:xfrm>
              <a:off x="1397058" y="3649171"/>
              <a:ext cx="685546" cy="2413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defRPr b="1"/>
              </a:lvl1pPr>
            </a:lstStyle>
            <a:p>
              <a:r>
                <a:t>Years</a:t>
              </a:r>
            </a:p>
          </p:txBody>
        </p:sp>
        <p:sp>
          <p:nvSpPr>
            <p:cNvPr id="656" name="2010"/>
            <p:cNvSpPr txBox="1"/>
            <p:nvPr/>
          </p:nvSpPr>
          <p:spPr>
            <a:xfrm>
              <a:off x="0" y="3368183"/>
              <a:ext cx="622707" cy="36456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2010</a:t>
              </a:r>
            </a:p>
          </p:txBody>
        </p:sp>
        <p:sp>
          <p:nvSpPr>
            <p:cNvPr id="657" name="2015"/>
            <p:cNvSpPr txBox="1"/>
            <p:nvPr/>
          </p:nvSpPr>
          <p:spPr>
            <a:xfrm>
              <a:off x="2407525" y="0"/>
              <a:ext cx="622707" cy="36456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58" name="Line"/>
            <p:cNvSpPr/>
            <p:nvPr/>
          </p:nvSpPr>
          <p:spPr>
            <a:xfrm>
              <a:off x="697035" y="147140"/>
              <a:ext cx="1658140" cy="3409708"/>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noFill/>
            <a:ln w="88900" cap="flat">
              <a:solidFill>
                <a:srgbClr val="FF9400"/>
              </a:solidFill>
              <a:prstDash val="solid"/>
              <a:miter lim="400000"/>
              <a:headEnd type="oval" w="med" len="med"/>
              <a:tailEnd type="oval" w="med" len="med"/>
            </a:ln>
            <a:effectLst/>
          </p:spPr>
          <p:txBody>
            <a:bodyPr wrap="square" lIns="50800" tIns="50800" rIns="50800" bIns="508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pic>
        <p:nvPicPr>
          <p:cNvPr id="660"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Years"/>
          <p:cNvSpPr txBox="1"/>
          <p:nvPr/>
        </p:nvSpPr>
        <p:spPr>
          <a:xfrm>
            <a:off x="7275434" y="5356912"/>
            <a:ext cx="461889" cy="2413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b="1"/>
            </a:lvl1pPr>
          </a:lstStyle>
          <a:p>
            <a:r>
              <a:t>Years</a:t>
            </a:r>
          </a:p>
        </p:txBody>
      </p:sp>
      <p:sp>
        <p:nvSpPr>
          <p:cNvPr id="663" name="Wellness Paradigm"/>
          <p:cNvSpPr txBox="1"/>
          <p:nvPr/>
        </p:nvSpPr>
        <p:spPr>
          <a:xfrm>
            <a:off x="1592304" y="5709773"/>
            <a:ext cx="1999337" cy="3489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1800">
                <a:solidFill>
                  <a:srgbClr val="444444"/>
                </a:solidFill>
                <a:latin typeface="+mj-lt"/>
                <a:ea typeface="+mj-ea"/>
                <a:cs typeface="+mj-cs"/>
                <a:sym typeface="Helvetica Neue Light"/>
              </a:defRPr>
            </a:lvl1pPr>
          </a:lstStyle>
          <a:p>
            <a:r>
              <a:t>Disease Paradigm</a:t>
            </a:r>
          </a:p>
        </p:txBody>
      </p:sp>
      <p:sp>
        <p:nvSpPr>
          <p:cNvPr id="664" name="Disease or “Curative” Paradigm vs. Wellness Paradigm"/>
          <p:cNvSpPr txBox="1"/>
          <p:nvPr/>
        </p:nvSpPr>
        <p:spPr>
          <a:xfrm>
            <a:off x="82550" y="678077"/>
            <a:ext cx="9994900" cy="4218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tabLst>
                <a:tab pos="393700" algn="l"/>
                <a:tab pos="787400" algn="l"/>
                <a:tab pos="1181100" algn="l"/>
                <a:tab pos="1574800" algn="l"/>
                <a:tab pos="1981200" algn="l"/>
                <a:tab pos="2374900" algn="l"/>
                <a:tab pos="2768600" algn="l"/>
                <a:tab pos="3162300" algn="l"/>
                <a:tab pos="3556000" algn="l"/>
                <a:tab pos="3949700" algn="l"/>
                <a:tab pos="4343400" algn="l"/>
                <a:tab pos="4737100" algn="l"/>
                <a:tab pos="5080000" algn="l"/>
                <a:tab pos="5486400" algn="l"/>
              </a:tabLst>
              <a:defRPr sz="2800">
                <a:solidFill>
                  <a:srgbClr val="FF9400"/>
                </a:solidFill>
                <a:uFill>
                  <a:solidFill>
                    <a:srgbClr val="FFFFFF"/>
                  </a:solidFill>
                </a:uFill>
                <a:latin typeface="Helvetica Neue"/>
                <a:ea typeface="Helvetica Neue"/>
                <a:cs typeface="Helvetica Neue"/>
                <a:sym typeface="Helvetica Neue"/>
              </a:defRPr>
            </a:lvl1pPr>
          </a:lstStyle>
          <a:p>
            <a:r>
              <a:t>Disease or “Curative” Paradigm vs. Wellness Paradigm</a:t>
            </a:r>
          </a:p>
        </p:txBody>
      </p:sp>
      <p:sp>
        <p:nvSpPr>
          <p:cNvPr id="665" name="Bridge the Disconnect…"/>
          <p:cNvSpPr txBox="1"/>
          <p:nvPr/>
        </p:nvSpPr>
        <p:spPr>
          <a:xfrm>
            <a:off x="4020596" y="2828852"/>
            <a:ext cx="2053565" cy="172443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ts val="1600"/>
              </a:lnSpc>
              <a:tabLst>
                <a:tab pos="838200" algn="l"/>
              </a:tabLst>
              <a:defRPr sz="1400" b="1">
                <a:solidFill>
                  <a:srgbClr val="868480"/>
                </a:solidFill>
                <a:latin typeface="Helvetica Neue"/>
                <a:ea typeface="Helvetica Neue"/>
                <a:cs typeface="Helvetica Neue"/>
                <a:sym typeface="Helvetica Neue"/>
              </a:defRPr>
            </a:pPr>
            <a:r>
              <a:t>Bridge the Disconnect</a:t>
            </a:r>
          </a:p>
          <a:p>
            <a:pPr algn="ctr">
              <a:lnSpc>
                <a:spcPts val="1600"/>
              </a:lnSpc>
              <a:tabLst>
                <a:tab pos="838200" algn="l"/>
              </a:tabLst>
              <a:defRPr sz="1400">
                <a:solidFill>
                  <a:srgbClr val="868480"/>
                </a:solidFill>
                <a:latin typeface="+mj-lt"/>
                <a:ea typeface="+mj-ea"/>
                <a:cs typeface="+mj-cs"/>
                <a:sym typeface="Helvetica Neue Light"/>
              </a:defRPr>
            </a:pPr>
            <a:r>
              <a:t>Provide Wellness</a:t>
            </a:r>
          </a:p>
          <a:p>
            <a:pPr algn="ctr">
              <a:lnSpc>
                <a:spcPts val="1600"/>
              </a:lnSpc>
              <a:tabLst>
                <a:tab pos="838200" algn="l"/>
              </a:tabLst>
              <a:defRPr sz="1400">
                <a:solidFill>
                  <a:srgbClr val="868480"/>
                </a:solidFill>
                <a:latin typeface="+mj-lt"/>
                <a:ea typeface="+mj-ea"/>
                <a:cs typeface="+mj-cs"/>
                <a:sym typeface="Helvetica Neue Light"/>
              </a:defRPr>
            </a:pPr>
            <a:endParaRPr/>
          </a:p>
          <a:p>
            <a:pPr algn="ctr">
              <a:lnSpc>
                <a:spcPts val="1600"/>
              </a:lnSpc>
              <a:tabLst>
                <a:tab pos="838200" algn="l"/>
              </a:tabLst>
              <a:defRPr sz="1400">
                <a:solidFill>
                  <a:srgbClr val="868480"/>
                </a:solidFill>
                <a:latin typeface="+mj-lt"/>
                <a:ea typeface="+mj-ea"/>
                <a:cs typeface="+mj-cs"/>
                <a:sym typeface="Helvetica Neue Light"/>
              </a:defRPr>
            </a:pPr>
            <a:endParaRPr/>
          </a:p>
          <a:p>
            <a:pPr algn="ctr">
              <a:lnSpc>
                <a:spcPts val="1600"/>
              </a:lnSpc>
              <a:tabLst>
                <a:tab pos="838200" algn="l"/>
              </a:tabLst>
              <a:defRPr sz="1400">
                <a:solidFill>
                  <a:srgbClr val="868480"/>
                </a:solidFill>
                <a:latin typeface="+mj-lt"/>
                <a:ea typeface="+mj-ea"/>
                <a:cs typeface="+mj-cs"/>
                <a:sym typeface="Helvetica Neue Light"/>
              </a:defRPr>
            </a:pPr>
            <a:endParaRPr/>
          </a:p>
          <a:p>
            <a:pPr algn="ctr">
              <a:lnSpc>
                <a:spcPts val="1600"/>
              </a:lnSpc>
              <a:tabLst>
                <a:tab pos="838200" algn="l"/>
              </a:tabLst>
              <a:defRPr sz="1400">
                <a:solidFill>
                  <a:srgbClr val="868480"/>
                </a:solidFill>
                <a:latin typeface="+mj-lt"/>
                <a:ea typeface="+mj-ea"/>
                <a:cs typeface="+mj-cs"/>
                <a:sym typeface="Helvetica Neue Light"/>
              </a:defRPr>
            </a:pPr>
            <a:r>
              <a:t>For Healthcare </a:t>
            </a:r>
          </a:p>
          <a:p>
            <a:pPr algn="ctr">
              <a:lnSpc>
                <a:spcPts val="1600"/>
              </a:lnSpc>
              <a:tabLst>
                <a:tab pos="838200" algn="l"/>
              </a:tabLst>
              <a:defRPr sz="1400">
                <a:solidFill>
                  <a:srgbClr val="868480"/>
                </a:solidFill>
                <a:latin typeface="+mj-lt"/>
                <a:ea typeface="+mj-ea"/>
                <a:cs typeface="+mj-cs"/>
                <a:sym typeface="Helvetica Neue Light"/>
              </a:defRPr>
            </a:pPr>
            <a:r>
              <a:t>Professionals &amp; </a:t>
            </a:r>
          </a:p>
          <a:p>
            <a:pPr algn="ctr">
              <a:lnSpc>
                <a:spcPts val="1600"/>
              </a:lnSpc>
              <a:tabLst>
                <a:tab pos="838200" algn="l"/>
              </a:tabLst>
              <a:defRPr sz="1400">
                <a:solidFill>
                  <a:srgbClr val="868480"/>
                </a:solidFill>
                <a:latin typeface="+mj-lt"/>
                <a:ea typeface="+mj-ea"/>
                <a:cs typeface="+mj-cs"/>
                <a:sym typeface="Helvetica Neue Light"/>
              </a:defRPr>
            </a:pPr>
            <a:r>
              <a:t>Organizations</a:t>
            </a:r>
          </a:p>
        </p:txBody>
      </p:sp>
      <p:graphicFrame>
        <p:nvGraphicFramePr>
          <p:cNvPr id="666" name="2D Column Chart"/>
          <p:cNvGraphicFramePr/>
          <p:nvPr/>
        </p:nvGraphicFramePr>
        <p:xfrm>
          <a:off x="5794588" y="1691368"/>
          <a:ext cx="3101813" cy="3951950"/>
        </p:xfrm>
        <a:graphic>
          <a:graphicData uri="http://schemas.openxmlformats.org/drawingml/2006/chart">
            <c:chart xmlns:c="http://schemas.openxmlformats.org/drawingml/2006/chart" xmlns:r="http://schemas.openxmlformats.org/officeDocument/2006/relationships" r:id="rId2"/>
          </a:graphicData>
        </a:graphic>
      </p:graphicFrame>
      <p:sp>
        <p:nvSpPr>
          <p:cNvPr id="667" name="Wellness Paradigm"/>
          <p:cNvSpPr txBox="1"/>
          <p:nvPr/>
        </p:nvSpPr>
        <p:spPr>
          <a:xfrm>
            <a:off x="6494099" y="5709773"/>
            <a:ext cx="1999337" cy="3489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1800">
                <a:solidFill>
                  <a:srgbClr val="444444"/>
                </a:solidFill>
                <a:latin typeface="+mj-lt"/>
                <a:ea typeface="+mj-ea"/>
                <a:cs typeface="+mj-cs"/>
                <a:sym typeface="Helvetica Neue Light"/>
              </a:defRPr>
            </a:lvl1pPr>
          </a:lstStyle>
          <a:p>
            <a:r>
              <a:t>Wellness Paradigm</a:t>
            </a:r>
          </a:p>
        </p:txBody>
      </p:sp>
      <p:sp>
        <p:nvSpPr>
          <p:cNvPr id="668" name="2015"/>
          <p:cNvSpPr txBox="1"/>
          <p:nvPr/>
        </p:nvSpPr>
        <p:spPr>
          <a:xfrm>
            <a:off x="5275006" y="5105098"/>
            <a:ext cx="622708" cy="3645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69" name="2025"/>
          <p:cNvSpPr txBox="1"/>
          <p:nvPr/>
        </p:nvSpPr>
        <p:spPr>
          <a:xfrm>
            <a:off x="9108198" y="1736913"/>
            <a:ext cx="622707" cy="36456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2025</a:t>
            </a:r>
          </a:p>
        </p:txBody>
      </p:sp>
      <p:sp>
        <p:nvSpPr>
          <p:cNvPr id="670" name="Line"/>
          <p:cNvSpPr/>
          <p:nvPr/>
        </p:nvSpPr>
        <p:spPr>
          <a:xfrm>
            <a:off x="6068848" y="1884054"/>
            <a:ext cx="2942371" cy="3409709"/>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ln w="88900">
            <a:solidFill>
              <a:srgbClr val="8CC53F"/>
            </a:solidFill>
            <a:miter lim="400000"/>
            <a:headEnd type="oval"/>
            <a:tailEnd type="oval"/>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71"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672"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graphicFrame>
        <p:nvGraphicFramePr>
          <p:cNvPr id="673" name="2D Column Chart"/>
          <p:cNvGraphicFramePr/>
          <p:nvPr/>
        </p:nvGraphicFramePr>
        <p:xfrm>
          <a:off x="1654107" y="1694750"/>
          <a:ext cx="1740230" cy="3970374"/>
        </p:xfrm>
        <a:graphic>
          <a:graphicData uri="http://schemas.openxmlformats.org/drawingml/2006/chart">
            <c:chart xmlns:c="http://schemas.openxmlformats.org/drawingml/2006/chart" xmlns:r="http://schemas.openxmlformats.org/officeDocument/2006/relationships" r:id="rId5"/>
          </a:graphicData>
        </a:graphic>
      </p:graphicFrame>
      <p:grpSp>
        <p:nvGrpSpPr>
          <p:cNvPr id="678" name="Group"/>
          <p:cNvGrpSpPr/>
          <p:nvPr/>
        </p:nvGrpSpPr>
        <p:grpSpPr>
          <a:xfrm>
            <a:off x="2265782" y="1961450"/>
            <a:ext cx="850461" cy="3280520"/>
            <a:chOff x="0" y="0"/>
            <a:chExt cx="850460" cy="3280519"/>
          </a:xfrm>
        </p:grpSpPr>
        <p:sp>
          <p:nvSpPr>
            <p:cNvPr id="674" name="Line"/>
            <p:cNvSpPr/>
            <p:nvPr/>
          </p:nvSpPr>
          <p:spPr>
            <a:xfrm flipV="1">
              <a:off x="268037"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5" name="Line"/>
            <p:cNvSpPr/>
            <p:nvPr/>
          </p:nvSpPr>
          <p:spPr>
            <a:xfrm flipV="1">
              <a:off x="-1" y="0"/>
              <a:ext cx="2"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6" name="Line"/>
            <p:cNvSpPr/>
            <p:nvPr/>
          </p:nvSpPr>
          <p:spPr>
            <a:xfrm flipV="1">
              <a:off x="559248"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677" name="Line"/>
            <p:cNvSpPr/>
            <p:nvPr/>
          </p:nvSpPr>
          <p:spPr>
            <a:xfrm flipV="1">
              <a:off x="850460" y="0"/>
              <a:ext cx="1" cy="3280520"/>
            </a:xfrm>
            <a:prstGeom prst="line">
              <a:avLst/>
            </a:prstGeom>
            <a:noFill/>
            <a:ln w="38100" cap="flat">
              <a:solidFill>
                <a:srgbClr val="000000"/>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679" name="Years"/>
          <p:cNvSpPr txBox="1"/>
          <p:nvPr/>
        </p:nvSpPr>
        <p:spPr>
          <a:xfrm>
            <a:off x="2456980" y="5356912"/>
            <a:ext cx="685546" cy="2413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defRPr b="1"/>
            </a:lvl1pPr>
          </a:lstStyle>
          <a:p>
            <a:r>
              <a:t>Years</a:t>
            </a:r>
          </a:p>
        </p:txBody>
      </p:sp>
      <p:sp>
        <p:nvSpPr>
          <p:cNvPr id="680" name="2010"/>
          <p:cNvSpPr txBox="1"/>
          <p:nvPr/>
        </p:nvSpPr>
        <p:spPr>
          <a:xfrm>
            <a:off x="1169988" y="5053503"/>
            <a:ext cx="622708" cy="36456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2010</a:t>
            </a:r>
          </a:p>
        </p:txBody>
      </p:sp>
      <p:sp>
        <p:nvSpPr>
          <p:cNvPr id="681" name="2015"/>
          <p:cNvSpPr txBox="1"/>
          <p:nvPr/>
        </p:nvSpPr>
        <p:spPr>
          <a:xfrm>
            <a:off x="3577514" y="1685319"/>
            <a:ext cx="622707" cy="36456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2100"/>
              </a:lnSpc>
              <a:tabLst>
                <a:tab pos="838200" algn="l"/>
              </a:tabLst>
              <a:defRPr sz="1800" b="1">
                <a:solidFill>
                  <a:srgbClr val="444444"/>
                </a:solidFill>
                <a:latin typeface="Helvetica Neue"/>
                <a:ea typeface="Helvetica Neue"/>
                <a:cs typeface="Helvetica Neue"/>
                <a:sym typeface="Helvetica Neue"/>
              </a:defRPr>
            </a:lvl1pPr>
          </a:lstStyle>
          <a:p>
            <a:r>
              <a:t>2015</a:t>
            </a:r>
          </a:p>
        </p:txBody>
      </p:sp>
      <p:sp>
        <p:nvSpPr>
          <p:cNvPr id="682" name="Line"/>
          <p:cNvSpPr/>
          <p:nvPr/>
        </p:nvSpPr>
        <p:spPr>
          <a:xfrm>
            <a:off x="1867024" y="1832460"/>
            <a:ext cx="1658140" cy="3409708"/>
          </a:xfrm>
          <a:custGeom>
            <a:avLst/>
            <a:gdLst/>
            <a:ahLst/>
            <a:cxnLst>
              <a:cxn ang="0">
                <a:pos x="wd2" y="hd2"/>
              </a:cxn>
              <a:cxn ang="5400000">
                <a:pos x="wd2" y="hd2"/>
              </a:cxn>
              <a:cxn ang="10800000">
                <a:pos x="wd2" y="hd2"/>
              </a:cxn>
              <a:cxn ang="16200000">
                <a:pos x="wd2" y="hd2"/>
              </a:cxn>
            </a:cxnLst>
            <a:rect l="0" t="0" r="r" b="b"/>
            <a:pathLst>
              <a:path w="21600" h="21308" extrusionOk="0">
                <a:moveTo>
                  <a:pt x="0" y="21242"/>
                </a:moveTo>
                <a:cubicBezTo>
                  <a:pt x="3490" y="21600"/>
                  <a:pt x="6966" y="20481"/>
                  <a:pt x="9304" y="18247"/>
                </a:cubicBezTo>
                <a:cubicBezTo>
                  <a:pt x="11078" y="16552"/>
                  <a:pt x="12016" y="14375"/>
                  <a:pt x="12468" y="12139"/>
                </a:cubicBezTo>
                <a:cubicBezTo>
                  <a:pt x="13003" y="9491"/>
                  <a:pt x="12897" y="6713"/>
                  <a:pt x="14326" y="4331"/>
                </a:cubicBezTo>
                <a:cubicBezTo>
                  <a:pt x="15750" y="1957"/>
                  <a:pt x="18470" y="327"/>
                  <a:pt x="21600" y="0"/>
                </a:cubicBezTo>
              </a:path>
            </a:pathLst>
          </a:custGeom>
          <a:ln w="88900">
            <a:solidFill>
              <a:srgbClr val="FF9400"/>
            </a:solidFill>
            <a:miter lim="400000"/>
            <a:headEnd type="oval"/>
            <a:tailEnd type="oval"/>
          </a:ln>
        </p:spPr>
        <p:txBody>
          <a:bodyPr lIns="50800" tIns="50800" rIns="50800" bIns="508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683"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697" y="0"/>
            <a:ext cx="10158874" cy="7620001"/>
          </a:xfrm>
          <a:prstGeom prst="rect">
            <a:avLst/>
          </a:prstGeom>
          <a:ln w="63500">
            <a:miter lim="400000"/>
          </a:ln>
        </p:spPr>
      </p:pic>
      <p:sp>
        <p:nvSpPr>
          <p:cNvPr id="684" name="Arrow"/>
          <p:cNvSpPr/>
          <p:nvPr/>
        </p:nvSpPr>
        <p:spPr>
          <a:xfrm>
            <a:off x="2997199" y="2967165"/>
            <a:ext cx="4732474" cy="1270004"/>
          </a:xfrm>
          <a:prstGeom prst="rightArrow">
            <a:avLst>
              <a:gd name="adj1" fmla="val 32000"/>
              <a:gd name="adj2" fmla="val 64000"/>
            </a:avLst>
          </a:prstGeom>
          <a:solidFill>
            <a:srgbClr val="CBC8C2"/>
          </a:solidFill>
          <a:ln w="3175">
            <a:miter lim="400000"/>
          </a:ln>
        </p:spPr>
        <p:txBody>
          <a:bodyPr lIns="50800" tIns="50800" rIns="50800" bIns="50800" anchor="ctr"/>
          <a:lstStyle/>
          <a:p>
            <a:pPr algn="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Meets your desire to enhance lifestyle modification as a means to treat or prevent disease.…"/>
          <p:cNvSpPr txBox="1">
            <a:spLocks noGrp="1"/>
          </p:cNvSpPr>
          <p:nvPr>
            <p:ph type="body" idx="4294967295"/>
          </p:nvPr>
        </p:nvSpPr>
        <p:spPr>
          <a:xfrm>
            <a:off x="1024202" y="1726082"/>
            <a:ext cx="8111596" cy="4167836"/>
          </a:xfrm>
          <a:prstGeom prst="rect">
            <a:avLst/>
          </a:prstGeom>
        </p:spPr>
        <p:txBody>
          <a:bodyPr lIns="38100" tIns="38100" rIns="38100" bIns="38100" anchor="ctr"/>
          <a:lstStyle/>
          <a:p>
            <a:pPr marL="254000" marR="45153" lvl="2" indent="-254000">
              <a:lnSpc>
                <a:spcPct val="100000"/>
              </a:lnSpc>
              <a:spcBef>
                <a:spcPts val="1500"/>
              </a:spcBef>
              <a:buClr>
                <a:srgbClr val="5E5E5E"/>
              </a:buClr>
              <a:buSzPct val="125000"/>
              <a:buFont typeface="Arial"/>
              <a:defRPr sz="2000">
                <a:solidFill>
                  <a:srgbClr val="5E5E5E"/>
                </a:solidFill>
                <a:uFill>
                  <a:solidFill>
                    <a:srgbClr val="FFFFFF"/>
                  </a:solidFill>
                </a:uFill>
                <a:latin typeface="Helvetica Neue"/>
                <a:ea typeface="Helvetica Neue"/>
                <a:cs typeface="Helvetica Neue"/>
                <a:sym typeface="Helvetica Neue"/>
              </a:defRPr>
            </a:pPr>
            <a:r>
              <a:t>Meets your desire to </a:t>
            </a:r>
            <a:r>
              <a:rPr>
                <a:uFill>
                  <a:solidFill>
                    <a:srgbClr val="3A88FE"/>
                  </a:solidFill>
                </a:uFill>
              </a:rPr>
              <a:t>enhance lifestyle modification</a:t>
            </a:r>
            <a:r>
              <a:rPr>
                <a:uFill>
                  <a:solidFill>
                    <a:srgbClr val="FF4013"/>
                  </a:solidFill>
                </a:uFill>
              </a:rPr>
              <a:t> </a:t>
            </a:r>
            <a:r>
              <a:t>as a means to treat or prevent disease.</a:t>
            </a:r>
          </a:p>
          <a:p>
            <a:pPr marL="254000" marR="45153" lvl="2" indent="-254000">
              <a:lnSpc>
                <a:spcPct val="100000"/>
              </a:lnSpc>
              <a:spcBef>
                <a:spcPts val="1500"/>
              </a:spcBef>
              <a:buClr>
                <a:srgbClr val="5E5E5E"/>
              </a:buClr>
              <a:buSzPct val="125000"/>
              <a:buFont typeface="Arial"/>
              <a:defRPr sz="2000">
                <a:solidFill>
                  <a:srgbClr val="5E5E5E"/>
                </a:solidFill>
                <a:uFill>
                  <a:solidFill>
                    <a:srgbClr val="FFFFFF"/>
                  </a:solidFill>
                </a:uFill>
                <a:latin typeface="Helvetica Neue"/>
                <a:ea typeface="Helvetica Neue"/>
                <a:cs typeface="Helvetica Neue"/>
                <a:sym typeface="Helvetica Neue"/>
              </a:defRPr>
            </a:pPr>
            <a:r>
              <a:t>Provides a </a:t>
            </a:r>
            <a:r>
              <a:rPr>
                <a:uFill>
                  <a:solidFill>
                    <a:srgbClr val="3A88FE"/>
                  </a:solidFill>
                </a:uFill>
              </a:rPr>
              <a:t>value-added service</a:t>
            </a:r>
            <a:r>
              <a:rPr>
                <a:uFill>
                  <a:solidFill>
                    <a:srgbClr val="3FFCD6"/>
                  </a:solidFill>
                </a:uFill>
              </a:rPr>
              <a:t> </a:t>
            </a:r>
            <a:r>
              <a:t>that directs your patients to higher quality pure CBD alternative to dangerous drugs.</a:t>
            </a:r>
          </a:p>
          <a:p>
            <a:pPr marL="254000" marR="45153" lvl="2" indent="-254000">
              <a:lnSpc>
                <a:spcPct val="100000"/>
              </a:lnSpc>
              <a:spcBef>
                <a:spcPts val="1500"/>
              </a:spcBef>
              <a:buClr>
                <a:srgbClr val="5E5E5E"/>
              </a:buClr>
              <a:buSzPct val="125000"/>
              <a:buFont typeface="Arial"/>
              <a:defRPr sz="2000">
                <a:solidFill>
                  <a:srgbClr val="5E5E5E"/>
                </a:solidFill>
                <a:uFill>
                  <a:solidFill>
                    <a:srgbClr val="FFFFFF"/>
                  </a:solidFill>
                </a:uFill>
                <a:latin typeface="Helvetica Neue"/>
                <a:ea typeface="Helvetica Neue"/>
                <a:cs typeface="Helvetica Neue"/>
                <a:sym typeface="Helvetica Neue"/>
              </a:defRPr>
            </a:pPr>
            <a:r>
              <a:t>Gives you confidence your patients have knowledge of, and access to, safe and efficacious products.</a:t>
            </a:r>
          </a:p>
          <a:p>
            <a:pPr marL="254000" marR="45153" lvl="2" indent="-254000">
              <a:lnSpc>
                <a:spcPct val="100000"/>
              </a:lnSpc>
              <a:spcBef>
                <a:spcPts val="1500"/>
              </a:spcBef>
              <a:buClr>
                <a:srgbClr val="5E5E5E"/>
              </a:buClr>
              <a:buSzPct val="125000"/>
              <a:buFont typeface="Arial"/>
              <a:defRPr sz="2000">
                <a:solidFill>
                  <a:srgbClr val="5E5E5E"/>
                </a:solidFill>
                <a:uFill>
                  <a:solidFill>
                    <a:srgbClr val="FFFFFF"/>
                  </a:solidFill>
                </a:uFill>
                <a:latin typeface="Helvetica Neue"/>
                <a:ea typeface="Helvetica Neue"/>
                <a:cs typeface="Helvetica Neue"/>
                <a:sym typeface="Helvetica Neue"/>
              </a:defRPr>
            </a:pPr>
            <a:r>
              <a:t>Multiple clinical research and evidence supports the use of CBD.</a:t>
            </a:r>
          </a:p>
          <a:p>
            <a:pPr marL="254000" marR="45153" lvl="2" indent="-254000">
              <a:lnSpc>
                <a:spcPct val="100000"/>
              </a:lnSpc>
              <a:spcBef>
                <a:spcPts val="1500"/>
              </a:spcBef>
              <a:buClr>
                <a:srgbClr val="5E5E5E"/>
              </a:buClr>
              <a:buSzPct val="125000"/>
              <a:buFont typeface="Arial"/>
              <a:defRPr sz="2000">
                <a:solidFill>
                  <a:srgbClr val="5E5E5E"/>
                </a:solidFill>
                <a:uFill>
                  <a:solidFill>
                    <a:srgbClr val="FFFFFF"/>
                  </a:solidFill>
                </a:uFill>
                <a:latin typeface="Helvetica Neue"/>
                <a:ea typeface="Helvetica Neue"/>
                <a:cs typeface="Helvetica Neue"/>
                <a:sym typeface="Helvetica Neue"/>
              </a:defRPr>
            </a:pPr>
            <a:r>
              <a:t>Provides your practice with an additional </a:t>
            </a:r>
            <a:r>
              <a:rPr>
                <a:uFill>
                  <a:solidFill>
                    <a:srgbClr val="3A88FE"/>
                  </a:solidFill>
                </a:uFill>
              </a:rPr>
              <a:t>passive revenue stream</a:t>
            </a:r>
            <a:r>
              <a:t> without adding employees, increasing overhead, or patient volume.</a:t>
            </a:r>
          </a:p>
        </p:txBody>
      </p:sp>
      <p:sp>
        <p:nvSpPr>
          <p:cNvPr id="687" name="Incorporates Wellness Into Your Practice"/>
          <p:cNvSpPr txBox="1">
            <a:spLocks noGrp="1"/>
          </p:cNvSpPr>
          <p:nvPr>
            <p:ph type="title" idx="4294967295"/>
          </p:nvPr>
        </p:nvSpPr>
        <p:spPr>
          <a:xfrm>
            <a:off x="319509" y="204498"/>
            <a:ext cx="9520982" cy="2431623"/>
          </a:xfrm>
          <a:prstGeom prst="rect">
            <a:avLst/>
          </a:prstGeom>
        </p:spPr>
        <p:txBody>
          <a:bodyPr lIns="38100" tIns="38100" rIns="38100" bIns="38100"/>
          <a:lstStyle>
            <a:lvl1pPr marR="0" algn="ctr" defTabSz="457200">
              <a:lnSpc>
                <a:spcPct val="100000"/>
              </a:lnSpc>
              <a:spcBef>
                <a:spcPts val="2600"/>
              </a:spcBef>
              <a:defRPr sz="3800">
                <a:solidFill>
                  <a:srgbClr val="F7931D"/>
                </a:solidFill>
                <a:uFillTx/>
                <a:latin typeface="Helvetica Neue"/>
                <a:ea typeface="Helvetica Neue"/>
                <a:cs typeface="Helvetica Neue"/>
                <a:sym typeface="Helvetica Neue"/>
              </a:defRPr>
            </a:lvl1pPr>
          </a:lstStyle>
          <a:p>
            <a:r>
              <a:t>Incorporates Wellness Into Your Practice</a:t>
            </a:r>
          </a:p>
        </p:txBody>
      </p:sp>
      <p:sp>
        <p:nvSpPr>
          <p:cNvPr id="688" name="A Program That"/>
          <p:cNvSpPr txBox="1"/>
          <p:nvPr/>
        </p:nvSpPr>
        <p:spPr>
          <a:xfrm>
            <a:off x="395679" y="496224"/>
            <a:ext cx="8801101" cy="60940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R="45153" lvl="2" algn="ctr" defTabSz="1016000">
              <a:spcBef>
                <a:spcPts val="1500"/>
              </a:spcBef>
              <a:defRPr sz="3500" b="1">
                <a:solidFill>
                  <a:srgbClr val="868480"/>
                </a:solidFill>
                <a:uFill>
                  <a:solidFill>
                    <a:srgbClr val="FFFFFF"/>
                  </a:solidFill>
                </a:uFill>
                <a:latin typeface="Helvetica Neue"/>
                <a:ea typeface="Helvetica Neue"/>
                <a:cs typeface="Helvetica Neue"/>
                <a:sym typeface="Helvetica Neue"/>
              </a:defRPr>
            </a:pPr>
            <a:r>
              <a:t>A Program That</a:t>
            </a:r>
          </a:p>
        </p:txBody>
      </p:sp>
      <p:pic>
        <p:nvPicPr>
          <p:cNvPr id="689"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690"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4911" y="1834273"/>
            <a:ext cx="8350178" cy="5528917"/>
          </a:xfrm>
          <a:prstGeom prst="rect">
            <a:avLst/>
          </a:prstGeom>
          <a:ln w="63500">
            <a:miter lim="400000"/>
          </a:ln>
        </p:spPr>
      </p:pic>
      <p:sp>
        <p:nvSpPr>
          <p:cNvPr id="693" name="v"/>
          <p:cNvSpPr/>
          <p:nvPr/>
        </p:nvSpPr>
        <p:spPr>
          <a:xfrm>
            <a:off x="5264789" y="6329320"/>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694" name="v"/>
          <p:cNvSpPr/>
          <p:nvPr/>
        </p:nvSpPr>
        <p:spPr>
          <a:xfrm>
            <a:off x="5307994" y="6372525"/>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695" name="Current market growth with global expansion on the horizon!"/>
          <p:cNvSpPr txBox="1"/>
          <p:nvPr/>
        </p:nvSpPr>
        <p:spPr>
          <a:xfrm>
            <a:off x="622579" y="396712"/>
            <a:ext cx="8737042" cy="123048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spcBef>
                <a:spcPts val="2600"/>
              </a:spcBef>
              <a:defRPr sz="4000" b="1">
                <a:solidFill>
                  <a:srgbClr val="FF9300"/>
                </a:solidFill>
                <a:latin typeface="Helvetica Neue"/>
                <a:ea typeface="Helvetica Neue"/>
                <a:cs typeface="Helvetica Neue"/>
                <a:sym typeface="Helvetica Neue"/>
              </a:defRPr>
            </a:lvl1pPr>
          </a:lstStyle>
          <a:p>
            <a:r>
              <a:t>Current market growth with global expansion on the horizon!</a:t>
            </a:r>
          </a:p>
        </p:txBody>
      </p:sp>
      <p:sp>
        <p:nvSpPr>
          <p:cNvPr id="696" name="v"/>
          <p:cNvSpPr/>
          <p:nvPr/>
        </p:nvSpPr>
        <p:spPr>
          <a:xfrm>
            <a:off x="5377098"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697" name="v"/>
          <p:cNvSpPr/>
          <p:nvPr/>
        </p:nvSpPr>
        <p:spPr>
          <a:xfrm>
            <a:off x="5430499" y="656545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698" name="v"/>
          <p:cNvSpPr/>
          <p:nvPr/>
        </p:nvSpPr>
        <p:spPr>
          <a:xfrm>
            <a:off x="5497174"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4911" y="1834273"/>
            <a:ext cx="8350178" cy="5528917"/>
          </a:xfrm>
          <a:prstGeom prst="rect">
            <a:avLst/>
          </a:prstGeom>
          <a:ln w="63500">
            <a:miter lim="400000"/>
          </a:ln>
        </p:spPr>
      </p:pic>
      <p:sp>
        <p:nvSpPr>
          <p:cNvPr id="701" name="v"/>
          <p:cNvSpPr/>
          <p:nvPr/>
        </p:nvSpPr>
        <p:spPr>
          <a:xfrm>
            <a:off x="5264789" y="6329320"/>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02" name="v"/>
          <p:cNvSpPr/>
          <p:nvPr/>
        </p:nvSpPr>
        <p:spPr>
          <a:xfrm>
            <a:off x="5307994" y="6372525"/>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03" name="Current market growth with global expansion on the horizon!"/>
          <p:cNvSpPr txBox="1"/>
          <p:nvPr/>
        </p:nvSpPr>
        <p:spPr>
          <a:xfrm>
            <a:off x="711479" y="409412"/>
            <a:ext cx="8737042" cy="123048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spcBef>
                <a:spcPts val="2600"/>
              </a:spcBef>
              <a:defRPr sz="4000" b="1">
                <a:solidFill>
                  <a:srgbClr val="FF9300"/>
                </a:solidFill>
                <a:latin typeface="Helvetica Neue"/>
                <a:ea typeface="Helvetica Neue"/>
                <a:cs typeface="Helvetica Neue"/>
                <a:sym typeface="Helvetica Neue"/>
              </a:defRPr>
            </a:lvl1pPr>
          </a:lstStyle>
          <a:p>
            <a:r>
              <a:t>Current market growth with global expansion on the horizon!</a:t>
            </a:r>
          </a:p>
        </p:txBody>
      </p:sp>
      <p:sp>
        <p:nvSpPr>
          <p:cNvPr id="704" name="v"/>
          <p:cNvSpPr/>
          <p:nvPr/>
        </p:nvSpPr>
        <p:spPr>
          <a:xfrm>
            <a:off x="5377098"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05" name="Line"/>
          <p:cNvSpPr/>
          <p:nvPr/>
        </p:nvSpPr>
        <p:spPr>
          <a:xfrm flipH="1" flipV="1">
            <a:off x="5254881" y="6127184"/>
            <a:ext cx="91405" cy="185294"/>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06" name="Line"/>
          <p:cNvSpPr/>
          <p:nvPr/>
        </p:nvSpPr>
        <p:spPr>
          <a:xfrm flipV="1">
            <a:off x="5311894" y="5419928"/>
            <a:ext cx="75285" cy="271999"/>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07" name="v"/>
          <p:cNvSpPr/>
          <p:nvPr/>
        </p:nvSpPr>
        <p:spPr>
          <a:xfrm>
            <a:off x="5430499" y="656545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08" name="v"/>
          <p:cNvSpPr/>
          <p:nvPr/>
        </p:nvSpPr>
        <p:spPr>
          <a:xfrm>
            <a:off x="5497174"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09" name="v"/>
          <p:cNvSpPr/>
          <p:nvPr/>
        </p:nvSpPr>
        <p:spPr>
          <a:xfrm>
            <a:off x="5100865" y="631296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0" name="v"/>
          <p:cNvSpPr/>
          <p:nvPr/>
        </p:nvSpPr>
        <p:spPr>
          <a:xfrm>
            <a:off x="4726223" y="612653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1" name="v"/>
          <p:cNvSpPr/>
          <p:nvPr/>
        </p:nvSpPr>
        <p:spPr>
          <a:xfrm>
            <a:off x="4880571" y="5664194"/>
            <a:ext cx="481409" cy="481409"/>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2" name="v"/>
          <p:cNvSpPr/>
          <p:nvPr/>
        </p:nvSpPr>
        <p:spPr>
          <a:xfrm>
            <a:off x="4926529" y="5710153"/>
            <a:ext cx="389493" cy="38949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3" name="v"/>
          <p:cNvSpPr/>
          <p:nvPr/>
        </p:nvSpPr>
        <p:spPr>
          <a:xfrm>
            <a:off x="5009364" y="57548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4" name="v"/>
          <p:cNvSpPr/>
          <p:nvPr/>
        </p:nvSpPr>
        <p:spPr>
          <a:xfrm>
            <a:off x="4963554" y="5900381"/>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5" name="v"/>
          <p:cNvSpPr/>
          <p:nvPr/>
        </p:nvSpPr>
        <p:spPr>
          <a:xfrm>
            <a:off x="5154840" y="57675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6" name="v"/>
          <p:cNvSpPr/>
          <p:nvPr/>
        </p:nvSpPr>
        <p:spPr>
          <a:xfrm>
            <a:off x="5088165" y="58690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7" name="v"/>
          <p:cNvSpPr/>
          <p:nvPr/>
        </p:nvSpPr>
        <p:spPr>
          <a:xfrm>
            <a:off x="5073517" y="598742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8" name="v"/>
          <p:cNvSpPr/>
          <p:nvPr/>
        </p:nvSpPr>
        <p:spPr>
          <a:xfrm>
            <a:off x="5200650"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19" name="v"/>
          <p:cNvSpPr/>
          <p:nvPr/>
        </p:nvSpPr>
        <p:spPr>
          <a:xfrm>
            <a:off x="4843654" y="5300467"/>
            <a:ext cx="423040" cy="42304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0" name="v"/>
          <p:cNvSpPr/>
          <p:nvPr/>
        </p:nvSpPr>
        <p:spPr>
          <a:xfrm>
            <a:off x="4886859" y="5343673"/>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1" name="v"/>
          <p:cNvSpPr/>
          <p:nvPr/>
        </p:nvSpPr>
        <p:spPr>
          <a:xfrm>
            <a:off x="4955963"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2" name="v"/>
          <p:cNvSpPr/>
          <p:nvPr/>
        </p:nvSpPr>
        <p:spPr>
          <a:xfrm>
            <a:off x="5009364" y="5536602"/>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3" name="v"/>
          <p:cNvSpPr/>
          <p:nvPr/>
        </p:nvSpPr>
        <p:spPr>
          <a:xfrm>
            <a:off x="5076039"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4" name="v"/>
          <p:cNvSpPr/>
          <p:nvPr/>
        </p:nvSpPr>
        <p:spPr>
          <a:xfrm>
            <a:off x="4650389" y="4938944"/>
            <a:ext cx="479643" cy="47964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5" name="v"/>
          <p:cNvSpPr/>
          <p:nvPr/>
        </p:nvSpPr>
        <p:spPr>
          <a:xfrm>
            <a:off x="4701761" y="4990315"/>
            <a:ext cx="376900" cy="37690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6" name="v"/>
          <p:cNvSpPr/>
          <p:nvPr/>
        </p:nvSpPr>
        <p:spPr>
          <a:xfrm>
            <a:off x="4791000"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7" name="v"/>
          <p:cNvSpPr/>
          <p:nvPr/>
        </p:nvSpPr>
        <p:spPr>
          <a:xfrm>
            <a:off x="4780901"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8" name="v"/>
          <p:cNvSpPr/>
          <p:nvPr/>
        </p:nvSpPr>
        <p:spPr>
          <a:xfrm>
            <a:off x="4911076"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29" name="v"/>
          <p:cNvSpPr/>
          <p:nvPr/>
        </p:nvSpPr>
        <p:spPr>
          <a:xfrm>
            <a:off x="4911076" y="5194006"/>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0" name="v"/>
          <p:cNvSpPr/>
          <p:nvPr/>
        </p:nvSpPr>
        <p:spPr>
          <a:xfrm>
            <a:off x="5158116" y="4967245"/>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1" name="v"/>
          <p:cNvSpPr/>
          <p:nvPr/>
        </p:nvSpPr>
        <p:spPr>
          <a:xfrm>
            <a:off x="5201321" y="5010450"/>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2" name="v"/>
          <p:cNvSpPr/>
          <p:nvPr/>
        </p:nvSpPr>
        <p:spPr>
          <a:xfrm>
            <a:off x="5270425"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3" name="v"/>
          <p:cNvSpPr/>
          <p:nvPr/>
        </p:nvSpPr>
        <p:spPr>
          <a:xfrm>
            <a:off x="5323826"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4" name="v"/>
          <p:cNvSpPr/>
          <p:nvPr/>
        </p:nvSpPr>
        <p:spPr>
          <a:xfrm>
            <a:off x="5390501"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4911" y="1834273"/>
            <a:ext cx="8350178" cy="5528917"/>
          </a:xfrm>
          <a:prstGeom prst="rect">
            <a:avLst/>
          </a:prstGeom>
          <a:ln w="63500">
            <a:miter lim="400000"/>
          </a:ln>
        </p:spPr>
      </p:pic>
      <p:sp>
        <p:nvSpPr>
          <p:cNvPr id="737" name="v"/>
          <p:cNvSpPr/>
          <p:nvPr/>
        </p:nvSpPr>
        <p:spPr>
          <a:xfrm>
            <a:off x="5264789" y="6329320"/>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8" name="v"/>
          <p:cNvSpPr/>
          <p:nvPr/>
        </p:nvSpPr>
        <p:spPr>
          <a:xfrm>
            <a:off x="5307994" y="6372525"/>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39" name="Current market growth with global expansion on the horizon!"/>
          <p:cNvSpPr txBox="1"/>
          <p:nvPr/>
        </p:nvSpPr>
        <p:spPr>
          <a:xfrm>
            <a:off x="711479" y="409412"/>
            <a:ext cx="8737042" cy="123048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spcBef>
                <a:spcPts val="2600"/>
              </a:spcBef>
              <a:defRPr sz="4000" b="1">
                <a:solidFill>
                  <a:srgbClr val="FF9300"/>
                </a:solidFill>
                <a:latin typeface="Helvetica Neue"/>
                <a:ea typeface="Helvetica Neue"/>
                <a:cs typeface="Helvetica Neue"/>
                <a:sym typeface="Helvetica Neue"/>
              </a:defRPr>
            </a:lvl1pPr>
          </a:lstStyle>
          <a:p>
            <a:r>
              <a:t>Current market growth with global expansion on the horizon!</a:t>
            </a:r>
          </a:p>
        </p:txBody>
      </p:sp>
      <p:sp>
        <p:nvSpPr>
          <p:cNvPr id="740" name="v"/>
          <p:cNvSpPr/>
          <p:nvPr/>
        </p:nvSpPr>
        <p:spPr>
          <a:xfrm>
            <a:off x="5377098"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41" name="Line"/>
          <p:cNvSpPr/>
          <p:nvPr/>
        </p:nvSpPr>
        <p:spPr>
          <a:xfrm flipH="1" flipV="1">
            <a:off x="2974473" y="5824395"/>
            <a:ext cx="2241912" cy="705345"/>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2" name="Line"/>
          <p:cNvSpPr/>
          <p:nvPr/>
        </p:nvSpPr>
        <p:spPr>
          <a:xfrm flipH="1" flipV="1">
            <a:off x="5254881" y="6127184"/>
            <a:ext cx="91405" cy="185294"/>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3" name="Line"/>
          <p:cNvSpPr/>
          <p:nvPr/>
        </p:nvSpPr>
        <p:spPr>
          <a:xfrm flipV="1">
            <a:off x="5616167" y="5085257"/>
            <a:ext cx="1131250" cy="1290220"/>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4" name="Line"/>
          <p:cNvSpPr/>
          <p:nvPr/>
        </p:nvSpPr>
        <p:spPr>
          <a:xfrm flipV="1">
            <a:off x="5311894" y="5419928"/>
            <a:ext cx="75285" cy="271999"/>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5" name="Line"/>
          <p:cNvSpPr/>
          <p:nvPr/>
        </p:nvSpPr>
        <p:spPr>
          <a:xfrm flipH="1" flipV="1">
            <a:off x="5693205" y="4819324"/>
            <a:ext cx="278494" cy="373463"/>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6" name="Line"/>
          <p:cNvSpPr/>
          <p:nvPr/>
        </p:nvSpPr>
        <p:spPr>
          <a:xfrm flipV="1">
            <a:off x="6558912" y="4282371"/>
            <a:ext cx="160068" cy="727038"/>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7" name="Line"/>
          <p:cNvSpPr/>
          <p:nvPr/>
        </p:nvSpPr>
        <p:spPr>
          <a:xfrm flipV="1">
            <a:off x="7190912" y="4939010"/>
            <a:ext cx="597648" cy="116546"/>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48" name="v"/>
          <p:cNvSpPr/>
          <p:nvPr/>
        </p:nvSpPr>
        <p:spPr>
          <a:xfrm>
            <a:off x="5430499" y="656545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49" name="v"/>
          <p:cNvSpPr/>
          <p:nvPr/>
        </p:nvSpPr>
        <p:spPr>
          <a:xfrm>
            <a:off x="5497174"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0" name="v"/>
          <p:cNvSpPr/>
          <p:nvPr/>
        </p:nvSpPr>
        <p:spPr>
          <a:xfrm>
            <a:off x="5100865" y="631296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1" name="v"/>
          <p:cNvSpPr/>
          <p:nvPr/>
        </p:nvSpPr>
        <p:spPr>
          <a:xfrm>
            <a:off x="4726223" y="612653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2" name="v"/>
          <p:cNvSpPr/>
          <p:nvPr/>
        </p:nvSpPr>
        <p:spPr>
          <a:xfrm>
            <a:off x="6434373" y="5887681"/>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3" name="v"/>
          <p:cNvSpPr/>
          <p:nvPr/>
        </p:nvSpPr>
        <p:spPr>
          <a:xfrm>
            <a:off x="4880571" y="5664194"/>
            <a:ext cx="481409" cy="481409"/>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4" name="v"/>
          <p:cNvSpPr/>
          <p:nvPr/>
        </p:nvSpPr>
        <p:spPr>
          <a:xfrm>
            <a:off x="4926529" y="5710153"/>
            <a:ext cx="389493" cy="38949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5" name="v"/>
          <p:cNvSpPr/>
          <p:nvPr/>
        </p:nvSpPr>
        <p:spPr>
          <a:xfrm>
            <a:off x="5009364" y="57548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6" name="v"/>
          <p:cNvSpPr/>
          <p:nvPr/>
        </p:nvSpPr>
        <p:spPr>
          <a:xfrm>
            <a:off x="4963554" y="5900381"/>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7" name="v"/>
          <p:cNvSpPr/>
          <p:nvPr/>
        </p:nvSpPr>
        <p:spPr>
          <a:xfrm>
            <a:off x="5154840" y="57675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8" name="v"/>
          <p:cNvSpPr/>
          <p:nvPr/>
        </p:nvSpPr>
        <p:spPr>
          <a:xfrm>
            <a:off x="5088165" y="58690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59" name="v"/>
          <p:cNvSpPr/>
          <p:nvPr/>
        </p:nvSpPr>
        <p:spPr>
          <a:xfrm>
            <a:off x="5073517" y="598742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0" name="v"/>
          <p:cNvSpPr/>
          <p:nvPr/>
        </p:nvSpPr>
        <p:spPr>
          <a:xfrm>
            <a:off x="5200650"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1" name="v"/>
          <p:cNvSpPr/>
          <p:nvPr/>
        </p:nvSpPr>
        <p:spPr>
          <a:xfrm>
            <a:off x="4843654" y="5300467"/>
            <a:ext cx="423040" cy="42304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2" name="v"/>
          <p:cNvSpPr/>
          <p:nvPr/>
        </p:nvSpPr>
        <p:spPr>
          <a:xfrm>
            <a:off x="4886859" y="5343673"/>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3" name="v"/>
          <p:cNvSpPr/>
          <p:nvPr/>
        </p:nvSpPr>
        <p:spPr>
          <a:xfrm>
            <a:off x="4955963"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4" name="v"/>
          <p:cNvSpPr/>
          <p:nvPr/>
        </p:nvSpPr>
        <p:spPr>
          <a:xfrm>
            <a:off x="5009364" y="5536602"/>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5" name="v"/>
          <p:cNvSpPr/>
          <p:nvPr/>
        </p:nvSpPr>
        <p:spPr>
          <a:xfrm>
            <a:off x="5076039"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6" name="v"/>
          <p:cNvSpPr/>
          <p:nvPr/>
        </p:nvSpPr>
        <p:spPr>
          <a:xfrm>
            <a:off x="4650389" y="4938944"/>
            <a:ext cx="479643" cy="47964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7" name="v"/>
          <p:cNvSpPr/>
          <p:nvPr/>
        </p:nvSpPr>
        <p:spPr>
          <a:xfrm>
            <a:off x="4701761" y="4990315"/>
            <a:ext cx="376900" cy="37690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8" name="v"/>
          <p:cNvSpPr/>
          <p:nvPr/>
        </p:nvSpPr>
        <p:spPr>
          <a:xfrm>
            <a:off x="4791000"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69" name="v"/>
          <p:cNvSpPr/>
          <p:nvPr/>
        </p:nvSpPr>
        <p:spPr>
          <a:xfrm>
            <a:off x="4780901"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0" name="v"/>
          <p:cNvSpPr/>
          <p:nvPr/>
        </p:nvSpPr>
        <p:spPr>
          <a:xfrm>
            <a:off x="4911076"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1" name="v"/>
          <p:cNvSpPr/>
          <p:nvPr/>
        </p:nvSpPr>
        <p:spPr>
          <a:xfrm>
            <a:off x="4911076" y="5194006"/>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2" name="v"/>
          <p:cNvSpPr/>
          <p:nvPr/>
        </p:nvSpPr>
        <p:spPr>
          <a:xfrm>
            <a:off x="5158116" y="4967245"/>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3" name="v"/>
          <p:cNvSpPr/>
          <p:nvPr/>
        </p:nvSpPr>
        <p:spPr>
          <a:xfrm>
            <a:off x="5201321" y="5010450"/>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4" name="v"/>
          <p:cNvSpPr/>
          <p:nvPr/>
        </p:nvSpPr>
        <p:spPr>
          <a:xfrm>
            <a:off x="5270425"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5" name="v"/>
          <p:cNvSpPr/>
          <p:nvPr/>
        </p:nvSpPr>
        <p:spPr>
          <a:xfrm>
            <a:off x="5323826"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6" name="v"/>
          <p:cNvSpPr/>
          <p:nvPr/>
        </p:nvSpPr>
        <p:spPr>
          <a:xfrm>
            <a:off x="5390501"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7" name="v"/>
          <p:cNvSpPr/>
          <p:nvPr/>
        </p:nvSpPr>
        <p:spPr>
          <a:xfrm>
            <a:off x="2849224"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8" name="v"/>
          <p:cNvSpPr/>
          <p:nvPr/>
        </p:nvSpPr>
        <p:spPr>
          <a:xfrm>
            <a:off x="2499974" y="553660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79" name="v"/>
          <p:cNvSpPr/>
          <p:nvPr/>
        </p:nvSpPr>
        <p:spPr>
          <a:xfrm>
            <a:off x="5308846" y="4598195"/>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0" name="v"/>
          <p:cNvSpPr/>
          <p:nvPr/>
        </p:nvSpPr>
        <p:spPr>
          <a:xfrm>
            <a:off x="6021049"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1" name="v"/>
          <p:cNvSpPr/>
          <p:nvPr/>
        </p:nvSpPr>
        <p:spPr>
          <a:xfrm>
            <a:off x="6060837" y="4664945"/>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2" name="v"/>
          <p:cNvSpPr/>
          <p:nvPr/>
        </p:nvSpPr>
        <p:spPr>
          <a:xfrm>
            <a:off x="6660680" y="402677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3" name="v"/>
          <p:cNvSpPr/>
          <p:nvPr/>
        </p:nvSpPr>
        <p:spPr>
          <a:xfrm>
            <a:off x="6990545" y="505227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4" name="v"/>
          <p:cNvSpPr/>
          <p:nvPr/>
        </p:nvSpPr>
        <p:spPr>
          <a:xfrm>
            <a:off x="7860693" y="4771823"/>
            <a:ext cx="336631"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5" name="v"/>
          <p:cNvSpPr/>
          <p:nvPr/>
        </p:nvSpPr>
        <p:spPr>
          <a:xfrm>
            <a:off x="7929798" y="4904427"/>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86" name="v"/>
          <p:cNvSpPr/>
          <p:nvPr/>
        </p:nvSpPr>
        <p:spPr>
          <a:xfrm>
            <a:off x="8049873" y="4866327"/>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4911" y="1834273"/>
            <a:ext cx="8350178" cy="5528917"/>
          </a:xfrm>
          <a:prstGeom prst="rect">
            <a:avLst/>
          </a:prstGeom>
          <a:ln w="63500">
            <a:miter lim="400000"/>
          </a:ln>
        </p:spPr>
      </p:pic>
      <p:sp>
        <p:nvSpPr>
          <p:cNvPr id="789" name="v"/>
          <p:cNvSpPr/>
          <p:nvPr/>
        </p:nvSpPr>
        <p:spPr>
          <a:xfrm>
            <a:off x="5264789" y="6329320"/>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90" name="v"/>
          <p:cNvSpPr/>
          <p:nvPr/>
        </p:nvSpPr>
        <p:spPr>
          <a:xfrm>
            <a:off x="5307994" y="6372525"/>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91" name="Current market growth with global expansion on the horizon!"/>
          <p:cNvSpPr txBox="1"/>
          <p:nvPr/>
        </p:nvSpPr>
        <p:spPr>
          <a:xfrm>
            <a:off x="711479" y="409412"/>
            <a:ext cx="8737042" cy="123048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spcBef>
                <a:spcPts val="2600"/>
              </a:spcBef>
              <a:defRPr sz="4000" b="1">
                <a:solidFill>
                  <a:srgbClr val="FF9300"/>
                </a:solidFill>
                <a:latin typeface="Helvetica Neue"/>
                <a:ea typeface="Helvetica Neue"/>
                <a:cs typeface="Helvetica Neue"/>
                <a:sym typeface="Helvetica Neue"/>
              </a:defRPr>
            </a:lvl1pPr>
          </a:lstStyle>
          <a:p>
            <a:r>
              <a:t>Current market growth with global expansion on the horizon!</a:t>
            </a:r>
          </a:p>
        </p:txBody>
      </p:sp>
      <p:sp>
        <p:nvSpPr>
          <p:cNvPr id="792" name="v"/>
          <p:cNvSpPr/>
          <p:nvPr/>
        </p:nvSpPr>
        <p:spPr>
          <a:xfrm>
            <a:off x="5377098"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793" name="Line"/>
          <p:cNvSpPr/>
          <p:nvPr/>
        </p:nvSpPr>
        <p:spPr>
          <a:xfrm flipH="1" flipV="1">
            <a:off x="2974473" y="5824395"/>
            <a:ext cx="2241912" cy="705345"/>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94" name="Line"/>
          <p:cNvSpPr/>
          <p:nvPr/>
        </p:nvSpPr>
        <p:spPr>
          <a:xfrm flipH="1" flipV="1">
            <a:off x="5254881" y="6127184"/>
            <a:ext cx="91405" cy="185294"/>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95" name="Line"/>
          <p:cNvSpPr/>
          <p:nvPr/>
        </p:nvSpPr>
        <p:spPr>
          <a:xfrm flipV="1">
            <a:off x="5616167" y="5085257"/>
            <a:ext cx="1131250" cy="1290220"/>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96" name="Line"/>
          <p:cNvSpPr/>
          <p:nvPr/>
        </p:nvSpPr>
        <p:spPr>
          <a:xfrm flipH="1" flipV="1">
            <a:off x="1531977" y="4527436"/>
            <a:ext cx="807904" cy="1133922"/>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97" name="Line"/>
          <p:cNvSpPr/>
          <p:nvPr/>
        </p:nvSpPr>
        <p:spPr>
          <a:xfrm flipV="1">
            <a:off x="5311894" y="5419928"/>
            <a:ext cx="75285" cy="271999"/>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98" name="Line"/>
          <p:cNvSpPr/>
          <p:nvPr/>
        </p:nvSpPr>
        <p:spPr>
          <a:xfrm flipH="1" flipV="1">
            <a:off x="5693205" y="4819324"/>
            <a:ext cx="278494" cy="373463"/>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799" name="Line"/>
          <p:cNvSpPr/>
          <p:nvPr/>
        </p:nvSpPr>
        <p:spPr>
          <a:xfrm flipV="1">
            <a:off x="8119186" y="3899048"/>
            <a:ext cx="230051" cy="821555"/>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00" name="Line"/>
          <p:cNvSpPr/>
          <p:nvPr/>
        </p:nvSpPr>
        <p:spPr>
          <a:xfrm flipH="1" flipV="1">
            <a:off x="2650711" y="4497274"/>
            <a:ext cx="147311" cy="1164484"/>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01" name="Line"/>
          <p:cNvSpPr/>
          <p:nvPr/>
        </p:nvSpPr>
        <p:spPr>
          <a:xfrm flipV="1">
            <a:off x="6558912" y="4282371"/>
            <a:ext cx="160068" cy="727038"/>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02" name="Line"/>
          <p:cNvSpPr/>
          <p:nvPr/>
        </p:nvSpPr>
        <p:spPr>
          <a:xfrm flipV="1">
            <a:off x="7190912" y="4939010"/>
            <a:ext cx="597648" cy="116546"/>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03" name="v"/>
          <p:cNvSpPr/>
          <p:nvPr/>
        </p:nvSpPr>
        <p:spPr>
          <a:xfrm>
            <a:off x="5430499" y="656545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04" name="v"/>
          <p:cNvSpPr/>
          <p:nvPr/>
        </p:nvSpPr>
        <p:spPr>
          <a:xfrm>
            <a:off x="5497174"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05" name="v"/>
          <p:cNvSpPr/>
          <p:nvPr/>
        </p:nvSpPr>
        <p:spPr>
          <a:xfrm>
            <a:off x="5100865" y="631296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06" name="v"/>
          <p:cNvSpPr/>
          <p:nvPr/>
        </p:nvSpPr>
        <p:spPr>
          <a:xfrm>
            <a:off x="4726223" y="612653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07" name="v"/>
          <p:cNvSpPr/>
          <p:nvPr/>
        </p:nvSpPr>
        <p:spPr>
          <a:xfrm>
            <a:off x="6434373" y="5887681"/>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08" name="v"/>
          <p:cNvSpPr/>
          <p:nvPr/>
        </p:nvSpPr>
        <p:spPr>
          <a:xfrm>
            <a:off x="4880571" y="5664194"/>
            <a:ext cx="481409" cy="481409"/>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09" name="v"/>
          <p:cNvSpPr/>
          <p:nvPr/>
        </p:nvSpPr>
        <p:spPr>
          <a:xfrm>
            <a:off x="4926529" y="5710153"/>
            <a:ext cx="389493" cy="38949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0" name="v"/>
          <p:cNvSpPr/>
          <p:nvPr/>
        </p:nvSpPr>
        <p:spPr>
          <a:xfrm>
            <a:off x="5009364" y="57548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1" name="v"/>
          <p:cNvSpPr/>
          <p:nvPr/>
        </p:nvSpPr>
        <p:spPr>
          <a:xfrm>
            <a:off x="4963554" y="5900381"/>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2" name="v"/>
          <p:cNvSpPr/>
          <p:nvPr/>
        </p:nvSpPr>
        <p:spPr>
          <a:xfrm>
            <a:off x="5154840" y="57675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3" name="v"/>
          <p:cNvSpPr/>
          <p:nvPr/>
        </p:nvSpPr>
        <p:spPr>
          <a:xfrm>
            <a:off x="5088165" y="58690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4" name="v"/>
          <p:cNvSpPr/>
          <p:nvPr/>
        </p:nvSpPr>
        <p:spPr>
          <a:xfrm>
            <a:off x="5073517" y="598742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5" name="v"/>
          <p:cNvSpPr/>
          <p:nvPr/>
        </p:nvSpPr>
        <p:spPr>
          <a:xfrm>
            <a:off x="5200650"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6" name="v"/>
          <p:cNvSpPr/>
          <p:nvPr/>
        </p:nvSpPr>
        <p:spPr>
          <a:xfrm>
            <a:off x="4843654" y="5300467"/>
            <a:ext cx="423040" cy="42304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7" name="v"/>
          <p:cNvSpPr/>
          <p:nvPr/>
        </p:nvSpPr>
        <p:spPr>
          <a:xfrm>
            <a:off x="4886859" y="5343673"/>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8" name="v"/>
          <p:cNvSpPr/>
          <p:nvPr/>
        </p:nvSpPr>
        <p:spPr>
          <a:xfrm>
            <a:off x="4955963"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19" name="v"/>
          <p:cNvSpPr/>
          <p:nvPr/>
        </p:nvSpPr>
        <p:spPr>
          <a:xfrm>
            <a:off x="5009364" y="5536602"/>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0" name="v"/>
          <p:cNvSpPr/>
          <p:nvPr/>
        </p:nvSpPr>
        <p:spPr>
          <a:xfrm>
            <a:off x="5076039"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1" name="v"/>
          <p:cNvSpPr/>
          <p:nvPr/>
        </p:nvSpPr>
        <p:spPr>
          <a:xfrm>
            <a:off x="4650389" y="4938944"/>
            <a:ext cx="479643" cy="47964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2" name="v"/>
          <p:cNvSpPr/>
          <p:nvPr/>
        </p:nvSpPr>
        <p:spPr>
          <a:xfrm>
            <a:off x="4701761" y="4990315"/>
            <a:ext cx="376900" cy="37690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3" name="v"/>
          <p:cNvSpPr/>
          <p:nvPr/>
        </p:nvSpPr>
        <p:spPr>
          <a:xfrm>
            <a:off x="4791000"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4" name="v"/>
          <p:cNvSpPr/>
          <p:nvPr/>
        </p:nvSpPr>
        <p:spPr>
          <a:xfrm>
            <a:off x="4780901"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5" name="v"/>
          <p:cNvSpPr/>
          <p:nvPr/>
        </p:nvSpPr>
        <p:spPr>
          <a:xfrm>
            <a:off x="4911076"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6" name="v"/>
          <p:cNvSpPr/>
          <p:nvPr/>
        </p:nvSpPr>
        <p:spPr>
          <a:xfrm>
            <a:off x="4911076" y="5194006"/>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7" name="v"/>
          <p:cNvSpPr/>
          <p:nvPr/>
        </p:nvSpPr>
        <p:spPr>
          <a:xfrm>
            <a:off x="5158116" y="4967245"/>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8" name="v"/>
          <p:cNvSpPr/>
          <p:nvPr/>
        </p:nvSpPr>
        <p:spPr>
          <a:xfrm>
            <a:off x="5201321" y="5010450"/>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29" name="v"/>
          <p:cNvSpPr/>
          <p:nvPr/>
        </p:nvSpPr>
        <p:spPr>
          <a:xfrm>
            <a:off x="5270425"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0" name="v"/>
          <p:cNvSpPr/>
          <p:nvPr/>
        </p:nvSpPr>
        <p:spPr>
          <a:xfrm>
            <a:off x="5323826"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1" name="v"/>
          <p:cNvSpPr/>
          <p:nvPr/>
        </p:nvSpPr>
        <p:spPr>
          <a:xfrm>
            <a:off x="5390501"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2" name="v"/>
          <p:cNvSpPr/>
          <p:nvPr/>
        </p:nvSpPr>
        <p:spPr>
          <a:xfrm>
            <a:off x="2849224"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3" name="v"/>
          <p:cNvSpPr/>
          <p:nvPr/>
        </p:nvSpPr>
        <p:spPr>
          <a:xfrm>
            <a:off x="2499974" y="553660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4" name="v"/>
          <p:cNvSpPr/>
          <p:nvPr/>
        </p:nvSpPr>
        <p:spPr>
          <a:xfrm>
            <a:off x="2611468" y="417410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5" name="v"/>
          <p:cNvSpPr/>
          <p:nvPr/>
        </p:nvSpPr>
        <p:spPr>
          <a:xfrm>
            <a:off x="1354168" y="427570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6" name="v"/>
          <p:cNvSpPr/>
          <p:nvPr/>
        </p:nvSpPr>
        <p:spPr>
          <a:xfrm>
            <a:off x="1480799" y="5132955"/>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7" name="v"/>
          <p:cNvSpPr/>
          <p:nvPr/>
        </p:nvSpPr>
        <p:spPr>
          <a:xfrm>
            <a:off x="1495407" y="5259767"/>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8" name="v"/>
          <p:cNvSpPr/>
          <p:nvPr/>
        </p:nvSpPr>
        <p:spPr>
          <a:xfrm>
            <a:off x="1538612" y="5302972"/>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39" name="v"/>
          <p:cNvSpPr/>
          <p:nvPr/>
        </p:nvSpPr>
        <p:spPr>
          <a:xfrm>
            <a:off x="1607716" y="5384776"/>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0" name="v"/>
          <p:cNvSpPr/>
          <p:nvPr/>
        </p:nvSpPr>
        <p:spPr>
          <a:xfrm>
            <a:off x="1661117" y="5495901"/>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1" name="v"/>
          <p:cNvSpPr/>
          <p:nvPr/>
        </p:nvSpPr>
        <p:spPr>
          <a:xfrm>
            <a:off x="1727792" y="5384776"/>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2" name="v"/>
          <p:cNvSpPr/>
          <p:nvPr/>
        </p:nvSpPr>
        <p:spPr>
          <a:xfrm>
            <a:off x="888982" y="4008395"/>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3" name="v"/>
          <p:cNvSpPr/>
          <p:nvPr/>
        </p:nvSpPr>
        <p:spPr>
          <a:xfrm>
            <a:off x="932187" y="4051600"/>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4" name="v"/>
          <p:cNvSpPr/>
          <p:nvPr/>
        </p:nvSpPr>
        <p:spPr>
          <a:xfrm>
            <a:off x="1001291" y="4133404"/>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5" name="v"/>
          <p:cNvSpPr/>
          <p:nvPr/>
        </p:nvSpPr>
        <p:spPr>
          <a:xfrm>
            <a:off x="1054692" y="4244529"/>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6" name="v"/>
          <p:cNvSpPr/>
          <p:nvPr/>
        </p:nvSpPr>
        <p:spPr>
          <a:xfrm>
            <a:off x="1121367" y="4133404"/>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7" name="v"/>
          <p:cNvSpPr/>
          <p:nvPr/>
        </p:nvSpPr>
        <p:spPr>
          <a:xfrm>
            <a:off x="5308846" y="4598195"/>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8" name="v"/>
          <p:cNvSpPr/>
          <p:nvPr/>
        </p:nvSpPr>
        <p:spPr>
          <a:xfrm>
            <a:off x="6021049"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49" name="v"/>
          <p:cNvSpPr/>
          <p:nvPr/>
        </p:nvSpPr>
        <p:spPr>
          <a:xfrm>
            <a:off x="6060837" y="4664945"/>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0" name="v"/>
          <p:cNvSpPr/>
          <p:nvPr/>
        </p:nvSpPr>
        <p:spPr>
          <a:xfrm>
            <a:off x="6660680" y="402677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1" name="v"/>
          <p:cNvSpPr/>
          <p:nvPr/>
        </p:nvSpPr>
        <p:spPr>
          <a:xfrm>
            <a:off x="6990545" y="505227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2" name="v"/>
          <p:cNvSpPr/>
          <p:nvPr/>
        </p:nvSpPr>
        <p:spPr>
          <a:xfrm>
            <a:off x="7860693" y="4771823"/>
            <a:ext cx="336631"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3" name="v"/>
          <p:cNvSpPr/>
          <p:nvPr/>
        </p:nvSpPr>
        <p:spPr>
          <a:xfrm>
            <a:off x="7929798" y="4904427"/>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4" name="v"/>
          <p:cNvSpPr/>
          <p:nvPr/>
        </p:nvSpPr>
        <p:spPr>
          <a:xfrm>
            <a:off x="8049873" y="4866327"/>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5" name="v"/>
          <p:cNvSpPr/>
          <p:nvPr/>
        </p:nvSpPr>
        <p:spPr>
          <a:xfrm>
            <a:off x="8276718" y="3641438"/>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56" name="v"/>
          <p:cNvSpPr/>
          <p:nvPr/>
        </p:nvSpPr>
        <p:spPr>
          <a:xfrm>
            <a:off x="8530718" y="3482688"/>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4911" y="1834273"/>
            <a:ext cx="8350178" cy="5528917"/>
          </a:xfrm>
          <a:prstGeom prst="rect">
            <a:avLst/>
          </a:prstGeom>
          <a:ln w="63500">
            <a:miter lim="400000"/>
          </a:ln>
        </p:spPr>
      </p:pic>
      <p:sp>
        <p:nvSpPr>
          <p:cNvPr id="859" name="v"/>
          <p:cNvSpPr/>
          <p:nvPr/>
        </p:nvSpPr>
        <p:spPr>
          <a:xfrm>
            <a:off x="5264789" y="6329320"/>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60" name="v"/>
          <p:cNvSpPr/>
          <p:nvPr/>
        </p:nvSpPr>
        <p:spPr>
          <a:xfrm>
            <a:off x="5307994" y="6372525"/>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61" name="Current market growth with global expansion on the horizon!"/>
          <p:cNvSpPr txBox="1"/>
          <p:nvPr/>
        </p:nvSpPr>
        <p:spPr>
          <a:xfrm>
            <a:off x="711479" y="409412"/>
            <a:ext cx="8737042" cy="123048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spcBef>
                <a:spcPts val="2600"/>
              </a:spcBef>
              <a:defRPr sz="4000" b="1">
                <a:solidFill>
                  <a:srgbClr val="FF9300"/>
                </a:solidFill>
                <a:latin typeface="Helvetica Neue"/>
                <a:ea typeface="Helvetica Neue"/>
                <a:cs typeface="Helvetica Neue"/>
                <a:sym typeface="Helvetica Neue"/>
              </a:defRPr>
            </a:lvl1pPr>
          </a:lstStyle>
          <a:p>
            <a:r>
              <a:t>Current market growth with global expansion on the horizon!</a:t>
            </a:r>
          </a:p>
        </p:txBody>
      </p:sp>
      <p:sp>
        <p:nvSpPr>
          <p:cNvPr id="862" name="v"/>
          <p:cNvSpPr/>
          <p:nvPr/>
        </p:nvSpPr>
        <p:spPr>
          <a:xfrm>
            <a:off x="5377098"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63" name="Line"/>
          <p:cNvSpPr/>
          <p:nvPr/>
        </p:nvSpPr>
        <p:spPr>
          <a:xfrm flipH="1" flipV="1">
            <a:off x="2974473" y="5824395"/>
            <a:ext cx="2241912" cy="705345"/>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64" name="Line"/>
          <p:cNvSpPr/>
          <p:nvPr/>
        </p:nvSpPr>
        <p:spPr>
          <a:xfrm flipH="1" flipV="1">
            <a:off x="5254881" y="6127184"/>
            <a:ext cx="91405" cy="185294"/>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65" name="Line"/>
          <p:cNvSpPr/>
          <p:nvPr/>
        </p:nvSpPr>
        <p:spPr>
          <a:xfrm flipV="1">
            <a:off x="5616167" y="5085257"/>
            <a:ext cx="1131250" cy="1290220"/>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66" name="Line"/>
          <p:cNvSpPr/>
          <p:nvPr/>
        </p:nvSpPr>
        <p:spPr>
          <a:xfrm flipH="1" flipV="1">
            <a:off x="1531977" y="4527436"/>
            <a:ext cx="807904" cy="1133922"/>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67" name="Line"/>
          <p:cNvSpPr/>
          <p:nvPr/>
        </p:nvSpPr>
        <p:spPr>
          <a:xfrm flipV="1">
            <a:off x="5311894" y="5419928"/>
            <a:ext cx="75285" cy="271999"/>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68" name="Line"/>
          <p:cNvSpPr/>
          <p:nvPr/>
        </p:nvSpPr>
        <p:spPr>
          <a:xfrm flipH="1" flipV="1">
            <a:off x="5693205" y="4819324"/>
            <a:ext cx="278494" cy="373463"/>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69" name="Line"/>
          <p:cNvSpPr/>
          <p:nvPr/>
        </p:nvSpPr>
        <p:spPr>
          <a:xfrm flipV="1">
            <a:off x="8119186" y="3899048"/>
            <a:ext cx="230051" cy="821555"/>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70" name="Line"/>
          <p:cNvSpPr/>
          <p:nvPr/>
        </p:nvSpPr>
        <p:spPr>
          <a:xfrm flipH="1" flipV="1">
            <a:off x="2650711" y="4497274"/>
            <a:ext cx="147311" cy="1164484"/>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71" name="Line"/>
          <p:cNvSpPr/>
          <p:nvPr/>
        </p:nvSpPr>
        <p:spPr>
          <a:xfrm flipV="1">
            <a:off x="6558912" y="4282371"/>
            <a:ext cx="160068" cy="727038"/>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72" name="Line"/>
          <p:cNvSpPr/>
          <p:nvPr/>
        </p:nvSpPr>
        <p:spPr>
          <a:xfrm flipV="1">
            <a:off x="7190912" y="4939010"/>
            <a:ext cx="597648" cy="116546"/>
          </a:xfrm>
          <a:prstGeom prst="line">
            <a:avLst/>
          </a:prstGeom>
          <a:ln w="25400">
            <a:solidFill>
              <a:srgbClr val="018BCB"/>
            </a:solidFill>
            <a:miter lim="400000"/>
            <a:tailEnd type="triangle"/>
          </a:ln>
        </p:spPr>
        <p:txBody>
          <a:bodyPr lIns="21166" tIns="21166" rIns="21166" bIns="21166" anchor="ctr"/>
          <a:lstStyle/>
          <a:p>
            <a:pPr algn="ctr" defTabSz="1354632">
              <a:defRPr sz="1200">
                <a:solidFill>
                  <a:srgbClr val="5E5E5E"/>
                </a:solidFill>
                <a:latin typeface="Helvetica Neue"/>
                <a:ea typeface="Helvetica Neue"/>
                <a:cs typeface="Helvetica Neue"/>
                <a:sym typeface="Helvetica Neue"/>
              </a:defRPr>
            </a:pPr>
            <a:endParaRPr/>
          </a:p>
        </p:txBody>
      </p:sp>
      <p:sp>
        <p:nvSpPr>
          <p:cNvPr id="873" name="v"/>
          <p:cNvSpPr/>
          <p:nvPr/>
        </p:nvSpPr>
        <p:spPr>
          <a:xfrm>
            <a:off x="5430499" y="656545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74" name="v"/>
          <p:cNvSpPr/>
          <p:nvPr/>
        </p:nvSpPr>
        <p:spPr>
          <a:xfrm>
            <a:off x="5497174" y="6454329"/>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75" name="v"/>
          <p:cNvSpPr/>
          <p:nvPr/>
        </p:nvSpPr>
        <p:spPr>
          <a:xfrm>
            <a:off x="5100865" y="631296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76" name="v"/>
          <p:cNvSpPr/>
          <p:nvPr/>
        </p:nvSpPr>
        <p:spPr>
          <a:xfrm>
            <a:off x="4726223" y="612653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77" name="v"/>
          <p:cNvSpPr/>
          <p:nvPr/>
        </p:nvSpPr>
        <p:spPr>
          <a:xfrm>
            <a:off x="6434373" y="5887681"/>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78" name="v"/>
          <p:cNvSpPr/>
          <p:nvPr/>
        </p:nvSpPr>
        <p:spPr>
          <a:xfrm>
            <a:off x="4880571" y="5664194"/>
            <a:ext cx="481409" cy="481409"/>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79" name="v"/>
          <p:cNvSpPr/>
          <p:nvPr/>
        </p:nvSpPr>
        <p:spPr>
          <a:xfrm>
            <a:off x="4926529" y="5710153"/>
            <a:ext cx="389493" cy="38949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0" name="v"/>
          <p:cNvSpPr/>
          <p:nvPr/>
        </p:nvSpPr>
        <p:spPr>
          <a:xfrm>
            <a:off x="5009364" y="57548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1" name="v"/>
          <p:cNvSpPr/>
          <p:nvPr/>
        </p:nvSpPr>
        <p:spPr>
          <a:xfrm>
            <a:off x="4963554" y="5900381"/>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2" name="v"/>
          <p:cNvSpPr/>
          <p:nvPr/>
        </p:nvSpPr>
        <p:spPr>
          <a:xfrm>
            <a:off x="5154840" y="5767588"/>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3" name="v"/>
          <p:cNvSpPr/>
          <p:nvPr/>
        </p:nvSpPr>
        <p:spPr>
          <a:xfrm>
            <a:off x="5088165" y="58690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4" name="v"/>
          <p:cNvSpPr/>
          <p:nvPr/>
        </p:nvSpPr>
        <p:spPr>
          <a:xfrm>
            <a:off x="5073517" y="598742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5" name="v"/>
          <p:cNvSpPr/>
          <p:nvPr/>
        </p:nvSpPr>
        <p:spPr>
          <a:xfrm>
            <a:off x="5200650"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6" name="v"/>
          <p:cNvSpPr/>
          <p:nvPr/>
        </p:nvSpPr>
        <p:spPr>
          <a:xfrm>
            <a:off x="4843654" y="5300467"/>
            <a:ext cx="423040" cy="42304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7" name="v"/>
          <p:cNvSpPr/>
          <p:nvPr/>
        </p:nvSpPr>
        <p:spPr>
          <a:xfrm>
            <a:off x="4886859" y="5343673"/>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8" name="v"/>
          <p:cNvSpPr/>
          <p:nvPr/>
        </p:nvSpPr>
        <p:spPr>
          <a:xfrm>
            <a:off x="4955963"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89" name="v"/>
          <p:cNvSpPr/>
          <p:nvPr/>
        </p:nvSpPr>
        <p:spPr>
          <a:xfrm>
            <a:off x="5009364" y="5536602"/>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0" name="v"/>
          <p:cNvSpPr/>
          <p:nvPr/>
        </p:nvSpPr>
        <p:spPr>
          <a:xfrm>
            <a:off x="5076039" y="5425476"/>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1" name="v"/>
          <p:cNvSpPr/>
          <p:nvPr/>
        </p:nvSpPr>
        <p:spPr>
          <a:xfrm>
            <a:off x="4650389" y="4938944"/>
            <a:ext cx="479643" cy="479643"/>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2" name="v"/>
          <p:cNvSpPr/>
          <p:nvPr/>
        </p:nvSpPr>
        <p:spPr>
          <a:xfrm>
            <a:off x="4701761" y="4990315"/>
            <a:ext cx="376900" cy="37690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3" name="v"/>
          <p:cNvSpPr/>
          <p:nvPr/>
        </p:nvSpPr>
        <p:spPr>
          <a:xfrm>
            <a:off x="4791000"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4" name="v"/>
          <p:cNvSpPr/>
          <p:nvPr/>
        </p:nvSpPr>
        <p:spPr>
          <a:xfrm>
            <a:off x="4780901"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5" name="v"/>
          <p:cNvSpPr/>
          <p:nvPr/>
        </p:nvSpPr>
        <p:spPr>
          <a:xfrm>
            <a:off x="4911076" y="50541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6" name="v"/>
          <p:cNvSpPr/>
          <p:nvPr/>
        </p:nvSpPr>
        <p:spPr>
          <a:xfrm>
            <a:off x="4911076" y="5194006"/>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7" name="v"/>
          <p:cNvSpPr/>
          <p:nvPr/>
        </p:nvSpPr>
        <p:spPr>
          <a:xfrm>
            <a:off x="5158116" y="4967245"/>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8" name="v"/>
          <p:cNvSpPr/>
          <p:nvPr/>
        </p:nvSpPr>
        <p:spPr>
          <a:xfrm>
            <a:off x="5201321" y="5010450"/>
            <a:ext cx="336630"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899" name="v"/>
          <p:cNvSpPr/>
          <p:nvPr/>
        </p:nvSpPr>
        <p:spPr>
          <a:xfrm>
            <a:off x="5270425"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0" name="v"/>
          <p:cNvSpPr/>
          <p:nvPr/>
        </p:nvSpPr>
        <p:spPr>
          <a:xfrm>
            <a:off x="5323826"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1" name="v"/>
          <p:cNvSpPr/>
          <p:nvPr/>
        </p:nvSpPr>
        <p:spPr>
          <a:xfrm>
            <a:off x="5390501" y="5092254"/>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2" name="v"/>
          <p:cNvSpPr/>
          <p:nvPr/>
        </p:nvSpPr>
        <p:spPr>
          <a:xfrm>
            <a:off x="2849224" y="590715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3" name="v"/>
          <p:cNvSpPr/>
          <p:nvPr/>
        </p:nvSpPr>
        <p:spPr>
          <a:xfrm>
            <a:off x="2499974" y="553660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4" name="v"/>
          <p:cNvSpPr/>
          <p:nvPr/>
        </p:nvSpPr>
        <p:spPr>
          <a:xfrm>
            <a:off x="2611468" y="417410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5" name="v"/>
          <p:cNvSpPr/>
          <p:nvPr/>
        </p:nvSpPr>
        <p:spPr>
          <a:xfrm>
            <a:off x="1354168" y="4275705"/>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6" name="v"/>
          <p:cNvSpPr/>
          <p:nvPr/>
        </p:nvSpPr>
        <p:spPr>
          <a:xfrm>
            <a:off x="1480799" y="5132955"/>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7" name="v"/>
          <p:cNvSpPr/>
          <p:nvPr/>
        </p:nvSpPr>
        <p:spPr>
          <a:xfrm>
            <a:off x="1495407" y="5259767"/>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8" name="v"/>
          <p:cNvSpPr/>
          <p:nvPr/>
        </p:nvSpPr>
        <p:spPr>
          <a:xfrm>
            <a:off x="1538612" y="5302972"/>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09" name="v"/>
          <p:cNvSpPr/>
          <p:nvPr/>
        </p:nvSpPr>
        <p:spPr>
          <a:xfrm>
            <a:off x="1607716" y="5384776"/>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0" name="v"/>
          <p:cNvSpPr/>
          <p:nvPr/>
        </p:nvSpPr>
        <p:spPr>
          <a:xfrm>
            <a:off x="1661117" y="5495901"/>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1" name="v"/>
          <p:cNvSpPr/>
          <p:nvPr/>
        </p:nvSpPr>
        <p:spPr>
          <a:xfrm>
            <a:off x="1727792" y="5384776"/>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2" name="v"/>
          <p:cNvSpPr/>
          <p:nvPr/>
        </p:nvSpPr>
        <p:spPr>
          <a:xfrm>
            <a:off x="888982" y="4008395"/>
            <a:ext cx="423040" cy="42304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3" name="v"/>
          <p:cNvSpPr/>
          <p:nvPr/>
        </p:nvSpPr>
        <p:spPr>
          <a:xfrm>
            <a:off x="932187" y="4051600"/>
            <a:ext cx="336631" cy="336630"/>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4" name="v"/>
          <p:cNvSpPr/>
          <p:nvPr/>
        </p:nvSpPr>
        <p:spPr>
          <a:xfrm>
            <a:off x="1001291" y="4133404"/>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5" name="v"/>
          <p:cNvSpPr/>
          <p:nvPr/>
        </p:nvSpPr>
        <p:spPr>
          <a:xfrm>
            <a:off x="1054692" y="4244529"/>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6" name="v"/>
          <p:cNvSpPr/>
          <p:nvPr/>
        </p:nvSpPr>
        <p:spPr>
          <a:xfrm>
            <a:off x="1121367" y="4133404"/>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7" name="v"/>
          <p:cNvSpPr/>
          <p:nvPr/>
        </p:nvSpPr>
        <p:spPr>
          <a:xfrm>
            <a:off x="5308846" y="4598195"/>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8" name="v"/>
          <p:cNvSpPr/>
          <p:nvPr/>
        </p:nvSpPr>
        <p:spPr>
          <a:xfrm>
            <a:off x="6021049" y="520338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19" name="v"/>
          <p:cNvSpPr/>
          <p:nvPr/>
        </p:nvSpPr>
        <p:spPr>
          <a:xfrm>
            <a:off x="6060837" y="4664945"/>
            <a:ext cx="91621"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0" name="v"/>
          <p:cNvSpPr/>
          <p:nvPr/>
        </p:nvSpPr>
        <p:spPr>
          <a:xfrm>
            <a:off x="6660680" y="4026770"/>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1" name="v"/>
          <p:cNvSpPr/>
          <p:nvPr/>
        </p:nvSpPr>
        <p:spPr>
          <a:xfrm>
            <a:off x="6990545" y="5052272"/>
            <a:ext cx="91620" cy="91620"/>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2" name="v"/>
          <p:cNvSpPr/>
          <p:nvPr/>
        </p:nvSpPr>
        <p:spPr>
          <a:xfrm>
            <a:off x="7860693" y="4771823"/>
            <a:ext cx="336631" cy="336631"/>
          </a:xfrm>
          <a:prstGeom prst="ellipse">
            <a:avLst/>
          </a:prstGeom>
          <a:solidFill>
            <a:srgbClr val="FFFFFF">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3" name="v"/>
          <p:cNvSpPr/>
          <p:nvPr/>
        </p:nvSpPr>
        <p:spPr>
          <a:xfrm>
            <a:off x="7929798" y="4904427"/>
            <a:ext cx="91620"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4" name="v"/>
          <p:cNvSpPr/>
          <p:nvPr/>
        </p:nvSpPr>
        <p:spPr>
          <a:xfrm>
            <a:off x="8049873" y="4866327"/>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5" name="v"/>
          <p:cNvSpPr/>
          <p:nvPr/>
        </p:nvSpPr>
        <p:spPr>
          <a:xfrm>
            <a:off x="8276718" y="3641438"/>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
        <p:nvSpPr>
          <p:cNvPr id="926" name="v"/>
          <p:cNvSpPr/>
          <p:nvPr/>
        </p:nvSpPr>
        <p:spPr>
          <a:xfrm>
            <a:off x="8530718" y="3482688"/>
            <a:ext cx="91621" cy="91621"/>
          </a:xfrm>
          <a:prstGeom prst="ellipse">
            <a:avLst/>
          </a:prstGeom>
          <a:solidFill>
            <a:srgbClr val="8BC63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6" tIns="21166" rIns="21166" bIns="21166" anchor="ctr"/>
          <a:lstStyle>
            <a:lvl1pPr algn="ctr" defTabSz="458611">
              <a:defRPr sz="1600">
                <a:solidFill>
                  <a:srgbClr val="FFFFFF"/>
                </a:solidFill>
                <a:latin typeface="Helvetica Neue Medium"/>
                <a:ea typeface="Helvetica Neue Medium"/>
                <a:cs typeface="Helvetica Neue Medium"/>
                <a:sym typeface="Helvetica Neue Medium"/>
              </a:defRPr>
            </a:lvl1pPr>
          </a:lstStyle>
          <a:p>
            <a:r>
              <a:t>v</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image7.png" descr="image7.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6475" y="1764954"/>
            <a:ext cx="2977426" cy="2977425"/>
          </a:xfrm>
          <a:prstGeom prst="rect">
            <a:avLst/>
          </a:prstGeom>
          <a:ln w="63500">
            <a:miter lim="400000"/>
          </a:ln>
        </p:spPr>
      </p:pic>
      <p:pic>
        <p:nvPicPr>
          <p:cNvPr id="324"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325" name="As a successful entrepreneur, combat veteran, and business owner for more than 15 years, Sean Baker has seen it all.…"/>
          <p:cNvSpPr txBox="1">
            <a:spLocks noGrp="1"/>
          </p:cNvSpPr>
          <p:nvPr>
            <p:ph type="title"/>
          </p:nvPr>
        </p:nvSpPr>
        <p:spPr>
          <a:xfrm>
            <a:off x="4116070" y="1803501"/>
            <a:ext cx="5506019" cy="4964644"/>
          </a:xfrm>
          <a:prstGeom prst="rect">
            <a:avLst/>
          </a:prstGeom>
        </p:spPr>
        <p:txBody>
          <a:bodyPr lIns="38100" tIns="38100" rIns="38100" bIns="38100" anchor="t"/>
          <a:lstStyle/>
          <a:p>
            <a:pPr marR="0" defTabSz="457200">
              <a:lnSpc>
                <a:spcPct val="120000"/>
              </a:lnSpc>
              <a:spcBef>
                <a:spcPts val="1200"/>
              </a:spcBef>
              <a:tabLst>
                <a:tab pos="914400" algn="l"/>
                <a:tab pos="1828800" algn="l"/>
                <a:tab pos="2743200" algn="l"/>
                <a:tab pos="3657600" algn="l"/>
                <a:tab pos="4572000" algn="l"/>
                <a:tab pos="5486400" algn="l"/>
                <a:tab pos="6400800" algn="l"/>
              </a:tabLst>
              <a:defRPr sz="1600">
                <a:solidFill>
                  <a:srgbClr val="5E5E5E"/>
                </a:solidFill>
                <a:uFillTx/>
                <a:latin typeface="Helvetica Neue"/>
                <a:ea typeface="Helvetica Neue"/>
                <a:cs typeface="Helvetica Neue"/>
                <a:sym typeface="Helvetica Neue"/>
              </a:defRPr>
            </a:pPr>
            <a:r>
              <a:t>As a successful entrepreneur, combat veteran, and business owner for more than 15 years, Sean Baker has seen it all.</a:t>
            </a:r>
          </a:p>
          <a:p>
            <a:pPr marR="0" defTabSz="457200">
              <a:lnSpc>
                <a:spcPct val="120000"/>
              </a:lnSpc>
              <a:spcBef>
                <a:spcPts val="1200"/>
              </a:spcBef>
              <a:tabLst>
                <a:tab pos="914400" algn="l"/>
                <a:tab pos="1828800" algn="l"/>
                <a:tab pos="2743200" algn="l"/>
                <a:tab pos="3657600" algn="l"/>
                <a:tab pos="4572000" algn="l"/>
                <a:tab pos="5486400" algn="l"/>
                <a:tab pos="6400800" algn="l"/>
              </a:tabLst>
              <a:defRPr sz="1600">
                <a:solidFill>
                  <a:srgbClr val="5E5E5E"/>
                </a:solidFill>
                <a:uFillTx/>
                <a:latin typeface="Helvetica Neue"/>
                <a:ea typeface="Helvetica Neue"/>
                <a:cs typeface="Helvetica Neue"/>
                <a:sym typeface="Helvetica Neue"/>
              </a:defRPr>
            </a:pPr>
            <a:r>
              <a:t>With professional experience that ranges from overseeing a multi-million dollar division of a Fortune 200 company, building a network marketing organization that sold in excess of $11 million dollars, and founding a Congressionally-recognized Alzheimer’s care company, Sean is an expert at inspiring individuals and developing, cultivating, and leading sales organizations.</a:t>
            </a:r>
          </a:p>
          <a:p>
            <a:pPr marR="0" defTabSz="457200">
              <a:lnSpc>
                <a:spcPct val="120000"/>
              </a:lnSpc>
              <a:spcBef>
                <a:spcPts val="1200"/>
              </a:spcBef>
              <a:tabLst>
                <a:tab pos="914400" algn="l"/>
                <a:tab pos="1828800" algn="l"/>
                <a:tab pos="2743200" algn="l"/>
                <a:tab pos="3657600" algn="l"/>
                <a:tab pos="4572000" algn="l"/>
                <a:tab pos="5486400" algn="l"/>
                <a:tab pos="6400800" algn="l"/>
              </a:tabLst>
              <a:defRPr sz="1600">
                <a:solidFill>
                  <a:srgbClr val="5E5E5E"/>
                </a:solidFill>
                <a:uFillTx/>
                <a:latin typeface="Helvetica Neue"/>
                <a:ea typeface="Helvetica Neue"/>
                <a:cs typeface="Helvetica Neue"/>
                <a:sym typeface="Helvetica Neue"/>
              </a:defRPr>
            </a:pPr>
            <a:r>
              <a:t>As the President &amp; Co-Founder of Wellness BioSciences Rx, Sean brings a tremendous boost in passion, capability, and limitless potential to the health and wellness industry.</a:t>
            </a:r>
          </a:p>
        </p:txBody>
      </p:sp>
      <p:sp>
        <p:nvSpPr>
          <p:cNvPr id="326" name="Background Info"/>
          <p:cNvSpPr txBox="1"/>
          <p:nvPr/>
        </p:nvSpPr>
        <p:spPr>
          <a:xfrm>
            <a:off x="711479" y="648189"/>
            <a:ext cx="8737042" cy="673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Background Info</a:t>
            </a:r>
          </a:p>
        </p:txBody>
      </p:sp>
      <p:pic>
        <p:nvPicPr>
          <p:cNvPr id="327"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7" y="6437319"/>
            <a:ext cx="2977426" cy="1053028"/>
          </a:xfrm>
          <a:prstGeom prst="rect">
            <a:avLst/>
          </a:prstGeom>
          <a:ln w="63500">
            <a:miter lim="400000"/>
          </a:ln>
        </p:spPr>
      </p:pic>
      <p:sp>
        <p:nvSpPr>
          <p:cNvPr id="328" name="Sean M. Baker"/>
          <p:cNvSpPr txBox="1"/>
          <p:nvPr/>
        </p:nvSpPr>
        <p:spPr>
          <a:xfrm>
            <a:off x="495579" y="4920479"/>
            <a:ext cx="3319218" cy="5350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spcBef>
                <a:spcPts val="2600"/>
              </a:spcBef>
              <a:defRPr sz="3000" b="1">
                <a:solidFill>
                  <a:srgbClr val="8BC63F"/>
                </a:solidFill>
                <a:latin typeface="Helvetica Neue"/>
                <a:ea typeface="Helvetica Neue"/>
                <a:cs typeface="Helvetica Neue"/>
                <a:sym typeface="Helvetica Neue"/>
              </a:defRPr>
            </a:lvl1pPr>
          </a:lstStyle>
          <a:p>
            <a:r>
              <a:t>Sean M. Baker</a:t>
            </a:r>
          </a:p>
        </p:txBody>
      </p:sp>
      <p:sp>
        <p:nvSpPr>
          <p:cNvPr id="329" name="President &amp; Co-Founder"/>
          <p:cNvSpPr txBox="1"/>
          <p:nvPr/>
        </p:nvSpPr>
        <p:spPr>
          <a:xfrm>
            <a:off x="838545" y="5506713"/>
            <a:ext cx="2633286" cy="35857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ts val="2300"/>
              </a:lnSpc>
              <a:spcBef>
                <a:spcPts val="1200"/>
              </a:spcBef>
              <a:tabLst>
                <a:tab pos="914400" algn="l"/>
                <a:tab pos="1828800" algn="l"/>
                <a:tab pos="2743200" algn="l"/>
                <a:tab pos="3657600" algn="l"/>
                <a:tab pos="4572000" algn="l"/>
                <a:tab pos="5486400" algn="l"/>
                <a:tab pos="6400800" algn="l"/>
              </a:tabLst>
              <a:defRPr sz="1800">
                <a:solidFill>
                  <a:srgbClr val="5E5E5E"/>
                </a:solidFill>
                <a:latin typeface="Helvetica Neue"/>
                <a:ea typeface="Helvetica Neue"/>
                <a:cs typeface="Helvetica Neue"/>
                <a:sym typeface="Helvetica Neue"/>
              </a:defRPr>
            </a:lvl1pPr>
          </a:lstStyle>
          <a:p>
            <a:r>
              <a:t>President &amp; Co-Founder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30" name="Group"/>
          <p:cNvGrpSpPr/>
          <p:nvPr/>
        </p:nvGrpSpPr>
        <p:grpSpPr>
          <a:xfrm>
            <a:off x="1793059" y="2548173"/>
            <a:ext cx="4071730" cy="737754"/>
            <a:chOff x="0" y="0"/>
            <a:chExt cx="4071729" cy="737752"/>
          </a:xfrm>
        </p:grpSpPr>
        <p:pic>
          <p:nvPicPr>
            <p:cNvPr id="928"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03"/>
              <a:ext cx="4071630" cy="735461"/>
            </a:xfrm>
            <a:prstGeom prst="rect">
              <a:avLst/>
            </a:prstGeom>
            <a:ln w="63500" cap="flat">
              <a:noFill/>
              <a:miter lim="400000"/>
            </a:ln>
            <a:effectLst>
              <a:outerShdw blurRad="190500" dist="12700" dir="5400000" rotWithShape="0">
                <a:srgbClr val="000000">
                  <a:alpha val="25000"/>
                </a:srgbClr>
              </a:outerShdw>
            </a:effectLst>
          </p:spPr>
        </p:pic>
        <p:pic>
          <p:nvPicPr>
            <p:cNvPr id="929" name="Wbrx-Lineup-REVISED.png" descr="Wbrx-Lineup-REVISE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731573" y="0"/>
              <a:ext cx="1340157" cy="737753"/>
            </a:xfrm>
            <a:prstGeom prst="rect">
              <a:avLst/>
            </a:prstGeom>
            <a:ln w="63500" cap="flat">
              <a:noFill/>
              <a:miter lim="400000"/>
            </a:ln>
            <a:effectLst/>
          </p:spPr>
        </p:pic>
      </p:grpSp>
      <p:pic>
        <p:nvPicPr>
          <p:cNvPr id="931" name="Wellness_BioSciences_Rx_Slide_Background-08.png" descr="Wellness_BioSciences_Rx_Slide_Background-0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 y="0"/>
            <a:ext cx="10158874" cy="7620001"/>
          </a:xfrm>
          <a:prstGeom prst="rect">
            <a:avLst/>
          </a:prstGeom>
          <a:ln w="63500">
            <a:miter lim="400000"/>
          </a:ln>
        </p:spPr>
      </p:pic>
      <p:pic>
        <p:nvPicPr>
          <p:cNvPr id="932" name="Wellness_Bio_Logo_White-16.png" descr="Wellness_Bio_Logo_White-1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pic>
        <p:nvPicPr>
          <p:cNvPr id="933" name="Image" descr="Image"/>
          <p:cNvPicPr>
            <a:picLocks noChangeAspect="1"/>
          </p:cNvPicPr>
          <p:nvPr/>
        </p:nvPicPr>
        <p:blipFill>
          <a:blip r:embed="rId6"/>
          <a:stretch>
            <a:fillRect/>
          </a:stretch>
        </p:blipFill>
        <p:spPr>
          <a:xfrm>
            <a:off x="2954697" y="-703285"/>
            <a:ext cx="570642" cy="381495"/>
          </a:xfrm>
          <a:prstGeom prst="rect">
            <a:avLst/>
          </a:prstGeom>
          <a:ln w="63500">
            <a:miter lim="400000"/>
          </a:ln>
        </p:spPr>
      </p:pic>
      <p:sp>
        <p:nvSpPr>
          <p:cNvPr id="934" name="The 6 Step…"/>
          <p:cNvSpPr txBox="1"/>
          <p:nvPr/>
        </p:nvSpPr>
        <p:spPr>
          <a:xfrm>
            <a:off x="6227266" y="457834"/>
            <a:ext cx="4266976" cy="219062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p>
            <a:pPr>
              <a:lnSpc>
                <a:spcPct val="90000"/>
              </a:lnSpc>
              <a:defRPr sz="4800" b="1">
                <a:solidFill>
                  <a:srgbClr val="EA993E"/>
                </a:solidFill>
                <a:latin typeface="Helvetica Neue"/>
                <a:ea typeface="Helvetica Neue"/>
                <a:cs typeface="Helvetica Neue"/>
                <a:sym typeface="Helvetica Neue"/>
              </a:defRPr>
            </a:pPr>
            <a:r>
              <a:t>The 6 Step</a:t>
            </a:r>
          </a:p>
          <a:p>
            <a:pPr>
              <a:lnSpc>
                <a:spcPct val="90000"/>
              </a:lnSpc>
              <a:defRPr sz="4800" b="1">
                <a:solidFill>
                  <a:srgbClr val="EA993E"/>
                </a:solidFill>
                <a:latin typeface="Helvetica Neue"/>
                <a:ea typeface="Helvetica Neue"/>
                <a:cs typeface="Helvetica Neue"/>
                <a:sym typeface="Helvetica Neue"/>
              </a:defRPr>
            </a:pPr>
            <a:r>
              <a:t>Marketing Program</a:t>
            </a:r>
          </a:p>
        </p:txBody>
      </p:sp>
      <p:grpSp>
        <p:nvGrpSpPr>
          <p:cNvPr id="937" name="Group"/>
          <p:cNvGrpSpPr/>
          <p:nvPr/>
        </p:nvGrpSpPr>
        <p:grpSpPr>
          <a:xfrm>
            <a:off x="3869574" y="5405031"/>
            <a:ext cx="4071631" cy="735461"/>
            <a:chOff x="0" y="0"/>
            <a:chExt cx="4071629" cy="735460"/>
          </a:xfrm>
        </p:grpSpPr>
        <p:pic>
          <p:nvPicPr>
            <p:cNvPr id="93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071630" cy="735461"/>
            </a:xfrm>
            <a:prstGeom prst="rect">
              <a:avLst/>
            </a:prstGeom>
            <a:ln w="63500" cap="flat">
              <a:noFill/>
              <a:miter lim="400000"/>
            </a:ln>
            <a:effectLst>
              <a:outerShdw blurRad="190500" dist="12700" dir="5400000" rotWithShape="0">
                <a:srgbClr val="000000">
                  <a:alpha val="25000"/>
                </a:srgbClr>
              </a:outerShdw>
            </a:effectLst>
          </p:spPr>
        </p:pic>
        <p:pic>
          <p:nvPicPr>
            <p:cNvPr id="936" name="Screen Shot 2021-06-03 at 3.26.48 PM.png" descr="Screen Shot 2021-06-03 at 3.26.48 P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739319" y="456"/>
              <a:ext cx="1330137" cy="734702"/>
            </a:xfrm>
            <a:prstGeom prst="rect">
              <a:avLst/>
            </a:prstGeom>
            <a:ln w="63500" cap="flat">
              <a:noFill/>
              <a:miter lim="400000"/>
            </a:ln>
            <a:effectLst/>
          </p:spPr>
        </p:pic>
      </p:grpSp>
      <p:grpSp>
        <p:nvGrpSpPr>
          <p:cNvPr id="940" name="Group"/>
          <p:cNvGrpSpPr/>
          <p:nvPr/>
        </p:nvGrpSpPr>
        <p:grpSpPr>
          <a:xfrm>
            <a:off x="2474723" y="3479618"/>
            <a:ext cx="4076312" cy="738527"/>
            <a:chOff x="0" y="0"/>
            <a:chExt cx="4076310" cy="738525"/>
          </a:xfrm>
        </p:grpSpPr>
        <p:pic>
          <p:nvPicPr>
            <p:cNvPr id="938" name="Image" descr="Image"/>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2234"/>
              <a:ext cx="4063937" cy="734072"/>
            </a:xfrm>
            <a:prstGeom prst="rect">
              <a:avLst/>
            </a:prstGeom>
            <a:ln w="63500" cap="flat">
              <a:noFill/>
              <a:miter lim="400000"/>
            </a:ln>
            <a:effectLst>
              <a:outerShdw blurRad="190500" dist="12700" dir="5400000" rotWithShape="0">
                <a:srgbClr val="000000">
                  <a:alpha val="25000"/>
                </a:srgbClr>
              </a:outerShdw>
            </a:effectLst>
          </p:spPr>
        </p:pic>
        <p:pic>
          <p:nvPicPr>
            <p:cNvPr id="939" name="iStock-1071030302.jpg" descr="iStock-1071030302.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2754438" y="0"/>
              <a:ext cx="1321873" cy="738526"/>
            </a:xfrm>
            <a:prstGeom prst="rect">
              <a:avLst/>
            </a:prstGeom>
            <a:ln w="63500" cap="flat">
              <a:noFill/>
              <a:miter lim="400000"/>
            </a:ln>
            <a:effectLst/>
          </p:spPr>
        </p:pic>
      </p:grpSp>
      <p:grpSp>
        <p:nvGrpSpPr>
          <p:cNvPr id="943" name="Group"/>
          <p:cNvGrpSpPr/>
          <p:nvPr/>
        </p:nvGrpSpPr>
        <p:grpSpPr>
          <a:xfrm>
            <a:off x="1158082" y="1629443"/>
            <a:ext cx="4063939" cy="739658"/>
            <a:chOff x="0" y="32500"/>
            <a:chExt cx="4063937" cy="739657"/>
          </a:xfrm>
        </p:grpSpPr>
        <p:pic>
          <p:nvPicPr>
            <p:cNvPr id="941" name="Image" descr="Image"/>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34152"/>
              <a:ext cx="4063938" cy="734071"/>
            </a:xfrm>
            <a:prstGeom prst="rect">
              <a:avLst/>
            </a:prstGeom>
            <a:ln w="63500" cap="flat">
              <a:noFill/>
              <a:miter lim="400000"/>
            </a:ln>
            <a:effectLst>
              <a:outerShdw blurRad="190500" dist="12700" dir="5400000" rotWithShape="0">
                <a:srgbClr val="000000">
                  <a:alpha val="25000"/>
                </a:srgbClr>
              </a:outerShdw>
            </a:effectLst>
          </p:spPr>
        </p:pic>
        <p:pic>
          <p:nvPicPr>
            <p:cNvPr id="942" name="Woman_Laptop_Brand_Partner.jpg" descr="Woman_Laptop_Brand_Partner.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2714492" y="32500"/>
              <a:ext cx="1346541" cy="739658"/>
            </a:xfrm>
            <a:prstGeom prst="rect">
              <a:avLst/>
            </a:prstGeom>
            <a:ln w="63500" cap="flat">
              <a:noFill/>
              <a:miter lim="400000"/>
            </a:ln>
            <a:effectLst/>
          </p:spPr>
        </p:pic>
      </p:grpSp>
      <p:grpSp>
        <p:nvGrpSpPr>
          <p:cNvPr id="946" name="Group"/>
          <p:cNvGrpSpPr/>
          <p:nvPr/>
        </p:nvGrpSpPr>
        <p:grpSpPr>
          <a:xfrm>
            <a:off x="637398" y="660887"/>
            <a:ext cx="4063938" cy="736568"/>
            <a:chOff x="0" y="0"/>
            <a:chExt cx="4063936" cy="736566"/>
          </a:xfrm>
        </p:grpSpPr>
        <p:pic>
          <p:nvPicPr>
            <p:cNvPr id="944" name="Image" descr="Image"/>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147"/>
              <a:ext cx="4063937" cy="734072"/>
            </a:xfrm>
            <a:prstGeom prst="rect">
              <a:avLst/>
            </a:prstGeom>
            <a:ln w="63500" cap="flat">
              <a:noFill/>
              <a:miter lim="400000"/>
            </a:ln>
            <a:effectLst>
              <a:outerShdw blurRad="190500" dist="12700" dir="5400000" rotWithShape="0">
                <a:srgbClr val="000000">
                  <a:alpha val="25000"/>
                </a:srgbClr>
              </a:outerShdw>
            </a:effectLst>
          </p:spPr>
        </p:pic>
        <p:pic>
          <p:nvPicPr>
            <p:cNvPr id="945" name="iStock-1152095321.jpg" descr="iStock-1152095321.jp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2719822" y="-1"/>
              <a:ext cx="1344093" cy="736568"/>
            </a:xfrm>
            <a:prstGeom prst="rect">
              <a:avLst/>
            </a:prstGeom>
            <a:ln w="63500" cap="flat">
              <a:noFill/>
              <a:miter lim="400000"/>
            </a:ln>
            <a:effectLst/>
          </p:spPr>
        </p:pic>
      </p:grpSp>
      <p:grpSp>
        <p:nvGrpSpPr>
          <p:cNvPr id="949" name="Group"/>
          <p:cNvGrpSpPr/>
          <p:nvPr/>
        </p:nvGrpSpPr>
        <p:grpSpPr>
          <a:xfrm>
            <a:off x="3122865" y="4417477"/>
            <a:ext cx="4065393" cy="741125"/>
            <a:chOff x="0" y="0"/>
            <a:chExt cx="4065392" cy="741123"/>
          </a:xfrm>
        </p:grpSpPr>
        <p:pic>
          <p:nvPicPr>
            <p:cNvPr id="947" name="Image" descr="Image"/>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5034"/>
              <a:ext cx="4063938" cy="734072"/>
            </a:xfrm>
            <a:prstGeom prst="rect">
              <a:avLst/>
            </a:prstGeom>
            <a:ln w="63500" cap="flat">
              <a:noFill/>
              <a:miter lim="400000"/>
            </a:ln>
            <a:effectLst>
              <a:outerShdw blurRad="190500" dist="12700" dir="5400000" rotWithShape="0">
                <a:srgbClr val="000000">
                  <a:alpha val="25000"/>
                </a:srgbClr>
              </a:outerShdw>
            </a:effectLst>
          </p:spPr>
        </p:pic>
        <p:pic>
          <p:nvPicPr>
            <p:cNvPr id="948" name="iStock-623667888.jpg" descr="iStock-623667888.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2727693" y="0"/>
              <a:ext cx="1337700" cy="741124"/>
            </a:xfrm>
            <a:prstGeom prst="rect">
              <a:avLst/>
            </a:prstGeom>
            <a:ln w="63500" cap="flat">
              <a:noFill/>
              <a:miter lim="400000"/>
            </a:ln>
            <a:effectLst/>
          </p:spPr>
        </p:pic>
      </p:grpSp>
      <p:sp>
        <p:nvSpPr>
          <p:cNvPr id="950" name="Use the products"/>
          <p:cNvSpPr txBox="1"/>
          <p:nvPr/>
        </p:nvSpPr>
        <p:spPr>
          <a:xfrm>
            <a:off x="1250925" y="880014"/>
            <a:ext cx="1541166" cy="292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1400" b="1">
                <a:solidFill>
                  <a:srgbClr val="FFFFFF"/>
                </a:solidFill>
              </a:defRPr>
            </a:lvl1pPr>
          </a:lstStyle>
          <a:p>
            <a:r>
              <a:t>Use the products</a:t>
            </a:r>
          </a:p>
        </p:txBody>
      </p:sp>
      <p:sp>
        <p:nvSpPr>
          <p:cNvPr id="951" name="1"/>
          <p:cNvSpPr txBox="1"/>
          <p:nvPr/>
        </p:nvSpPr>
        <p:spPr>
          <a:xfrm>
            <a:off x="834684" y="606964"/>
            <a:ext cx="442058" cy="83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5000" b="1">
                <a:solidFill>
                  <a:srgbClr val="FFFFFF"/>
                </a:solidFill>
              </a:defRPr>
            </a:lvl1pPr>
          </a:lstStyle>
          <a:p>
            <a:r>
              <a:t>1</a:t>
            </a:r>
          </a:p>
        </p:txBody>
      </p:sp>
      <p:sp>
        <p:nvSpPr>
          <p:cNvPr id="952" name="Share your story"/>
          <p:cNvSpPr txBox="1"/>
          <p:nvPr/>
        </p:nvSpPr>
        <p:spPr>
          <a:xfrm>
            <a:off x="1745746" y="1844362"/>
            <a:ext cx="1501925" cy="292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1400" b="1">
                <a:solidFill>
                  <a:srgbClr val="FFFFFF"/>
                </a:solidFill>
              </a:defRPr>
            </a:lvl1pPr>
          </a:lstStyle>
          <a:p>
            <a:r>
              <a:t>Share your story</a:t>
            </a:r>
          </a:p>
        </p:txBody>
      </p:sp>
      <p:sp>
        <p:nvSpPr>
          <p:cNvPr id="953" name="2"/>
          <p:cNvSpPr txBox="1"/>
          <p:nvPr/>
        </p:nvSpPr>
        <p:spPr>
          <a:xfrm>
            <a:off x="1329505" y="1571312"/>
            <a:ext cx="442058" cy="83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5000" b="1">
                <a:solidFill>
                  <a:srgbClr val="FFFFFF"/>
                </a:solidFill>
              </a:defRPr>
            </a:lvl1pPr>
          </a:lstStyle>
          <a:p>
            <a:r>
              <a:t>2</a:t>
            </a:r>
          </a:p>
        </p:txBody>
      </p:sp>
      <p:sp>
        <p:nvSpPr>
          <p:cNvPr id="954" name="Share samples"/>
          <p:cNvSpPr txBox="1"/>
          <p:nvPr/>
        </p:nvSpPr>
        <p:spPr>
          <a:xfrm>
            <a:off x="2385121" y="2772986"/>
            <a:ext cx="1344092" cy="292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1400" b="1">
                <a:solidFill>
                  <a:srgbClr val="FFFFFF"/>
                </a:solidFill>
              </a:defRPr>
            </a:lvl1pPr>
          </a:lstStyle>
          <a:p>
            <a:r>
              <a:t>Share samples</a:t>
            </a:r>
          </a:p>
        </p:txBody>
      </p:sp>
      <p:sp>
        <p:nvSpPr>
          <p:cNvPr id="955" name="3"/>
          <p:cNvSpPr txBox="1"/>
          <p:nvPr/>
        </p:nvSpPr>
        <p:spPr>
          <a:xfrm>
            <a:off x="1968880" y="2499936"/>
            <a:ext cx="442058" cy="83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5000" b="1">
                <a:solidFill>
                  <a:srgbClr val="FFFFFF"/>
                </a:solidFill>
              </a:defRPr>
            </a:lvl1pPr>
          </a:lstStyle>
          <a:p>
            <a:r>
              <a:t>3</a:t>
            </a:r>
          </a:p>
        </p:txBody>
      </p:sp>
      <p:sp>
        <p:nvSpPr>
          <p:cNvPr id="956" name="Wholesale / Retail"/>
          <p:cNvSpPr txBox="1"/>
          <p:nvPr/>
        </p:nvSpPr>
        <p:spPr>
          <a:xfrm>
            <a:off x="3088249" y="3677428"/>
            <a:ext cx="1600635" cy="292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1400" b="1">
                <a:solidFill>
                  <a:srgbClr val="FFFFFF"/>
                </a:solidFill>
              </a:defRPr>
            </a:lvl1pPr>
          </a:lstStyle>
          <a:p>
            <a:r>
              <a:t>Wholesale / Retail</a:t>
            </a:r>
          </a:p>
        </p:txBody>
      </p:sp>
      <p:sp>
        <p:nvSpPr>
          <p:cNvPr id="957" name="4"/>
          <p:cNvSpPr txBox="1"/>
          <p:nvPr/>
        </p:nvSpPr>
        <p:spPr>
          <a:xfrm>
            <a:off x="2672008" y="3404378"/>
            <a:ext cx="442058" cy="83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5000" b="1">
                <a:solidFill>
                  <a:srgbClr val="FFFFFF"/>
                </a:solidFill>
              </a:defRPr>
            </a:lvl1pPr>
          </a:lstStyle>
          <a:p>
            <a:r>
              <a:t>4</a:t>
            </a:r>
          </a:p>
        </p:txBody>
      </p:sp>
      <p:sp>
        <p:nvSpPr>
          <p:cNvPr id="958" name="Share the Opportunity"/>
          <p:cNvSpPr txBox="1"/>
          <p:nvPr/>
        </p:nvSpPr>
        <p:spPr>
          <a:xfrm>
            <a:off x="3737736" y="4702174"/>
            <a:ext cx="2253728" cy="292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defRPr sz="1400" b="1">
                <a:solidFill>
                  <a:srgbClr val="FFFFFF"/>
                </a:solidFill>
              </a:defRPr>
            </a:lvl1pPr>
          </a:lstStyle>
          <a:p>
            <a:r>
              <a:t>Share the Opportunity</a:t>
            </a:r>
          </a:p>
        </p:txBody>
      </p:sp>
      <p:sp>
        <p:nvSpPr>
          <p:cNvPr id="959" name="5"/>
          <p:cNvSpPr txBox="1"/>
          <p:nvPr/>
        </p:nvSpPr>
        <p:spPr>
          <a:xfrm>
            <a:off x="3294840" y="4350113"/>
            <a:ext cx="442058" cy="83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5000" b="1">
                <a:solidFill>
                  <a:srgbClr val="FFFFFF"/>
                </a:solidFill>
              </a:defRPr>
            </a:lvl1pPr>
          </a:lstStyle>
          <a:p>
            <a:r>
              <a:t>5</a:t>
            </a:r>
          </a:p>
        </p:txBody>
      </p:sp>
      <p:sp>
        <p:nvSpPr>
          <p:cNvPr id="960" name="Sort"/>
          <p:cNvSpPr txBox="1"/>
          <p:nvPr/>
        </p:nvSpPr>
        <p:spPr>
          <a:xfrm>
            <a:off x="4461636" y="5599023"/>
            <a:ext cx="444501" cy="2921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1400" b="1">
                <a:solidFill>
                  <a:srgbClr val="FFFFFF"/>
                </a:solidFill>
              </a:defRPr>
            </a:lvl1pPr>
          </a:lstStyle>
          <a:p>
            <a:r>
              <a:t>Sort</a:t>
            </a:r>
          </a:p>
        </p:txBody>
      </p:sp>
      <p:sp>
        <p:nvSpPr>
          <p:cNvPr id="961" name="6"/>
          <p:cNvSpPr txBox="1"/>
          <p:nvPr/>
        </p:nvSpPr>
        <p:spPr>
          <a:xfrm>
            <a:off x="4045396" y="5325973"/>
            <a:ext cx="442057" cy="838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5000" b="1">
                <a:solidFill>
                  <a:srgbClr val="FFFFFF"/>
                </a:solidFill>
              </a:defRPr>
            </a:lvl1pPr>
          </a:lstStyle>
          <a:p>
            <a:r>
              <a:t>6</a:t>
            </a:r>
          </a:p>
        </p:txBody>
      </p:sp>
      <p:sp>
        <p:nvSpPr>
          <p:cNvPr id="962" name="Copy…"/>
          <p:cNvSpPr txBox="1"/>
          <p:nvPr/>
        </p:nvSpPr>
        <p:spPr>
          <a:xfrm>
            <a:off x="1998907" y="8897067"/>
            <a:ext cx="2977427" cy="4318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160000"/>
              </a:lnSpc>
              <a:defRPr sz="2300">
                <a:solidFill>
                  <a:srgbClr val="666666"/>
                </a:solidFill>
              </a:defRPr>
            </a:lvl1pPr>
          </a:lstStyle>
          <a:p>
            <a:r>
              <a:t>Copy…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46"/>
                                        </p:tgtEl>
                                        <p:attrNameLst>
                                          <p:attrName>style.visibility</p:attrName>
                                        </p:attrNameLst>
                                      </p:cBhvr>
                                      <p:to>
                                        <p:strVal val="visible"/>
                                      </p:to>
                                    </p:set>
                                    <p:anim calcmode="lin" valueType="num">
                                      <p:cBhvr>
                                        <p:cTn id="7" dur="1000" fill="hold"/>
                                        <p:tgtEl>
                                          <p:spTgt spid="946"/>
                                        </p:tgtEl>
                                        <p:attrNameLst>
                                          <p:attrName>ppt_x</p:attrName>
                                        </p:attrNameLst>
                                      </p:cBhvr>
                                      <p:tavLst>
                                        <p:tav tm="0">
                                          <p:val>
                                            <p:strVal val="0-#ppt_w/2"/>
                                          </p:val>
                                        </p:tav>
                                        <p:tav tm="100000">
                                          <p:val>
                                            <p:strVal val="#ppt_x"/>
                                          </p:val>
                                        </p:tav>
                                      </p:tavLst>
                                    </p:anim>
                                    <p:anim calcmode="lin" valueType="num">
                                      <p:cBhvr>
                                        <p:cTn id="8" dur="1000" fill="hold"/>
                                        <p:tgtEl>
                                          <p:spTgt spid="9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43"/>
                                        </p:tgtEl>
                                        <p:attrNameLst>
                                          <p:attrName>style.visibility</p:attrName>
                                        </p:attrNameLst>
                                      </p:cBhvr>
                                      <p:to>
                                        <p:strVal val="visible"/>
                                      </p:to>
                                    </p:set>
                                    <p:anim calcmode="lin" valueType="num">
                                      <p:cBhvr>
                                        <p:cTn id="13" dur="1000" fill="hold"/>
                                        <p:tgtEl>
                                          <p:spTgt spid="943"/>
                                        </p:tgtEl>
                                        <p:attrNameLst>
                                          <p:attrName>ppt_x</p:attrName>
                                        </p:attrNameLst>
                                      </p:cBhvr>
                                      <p:tavLst>
                                        <p:tav tm="0">
                                          <p:val>
                                            <p:strVal val="0-#ppt_w/2"/>
                                          </p:val>
                                        </p:tav>
                                        <p:tav tm="100000">
                                          <p:val>
                                            <p:strVal val="#ppt_x"/>
                                          </p:val>
                                        </p:tav>
                                      </p:tavLst>
                                    </p:anim>
                                    <p:anim calcmode="lin" valueType="num">
                                      <p:cBhvr>
                                        <p:cTn id="14" dur="1000" fill="hold"/>
                                        <p:tgtEl>
                                          <p:spTgt spid="94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930"/>
                                        </p:tgtEl>
                                        <p:attrNameLst>
                                          <p:attrName>style.visibility</p:attrName>
                                        </p:attrNameLst>
                                      </p:cBhvr>
                                      <p:to>
                                        <p:strVal val="visible"/>
                                      </p:to>
                                    </p:set>
                                    <p:anim calcmode="lin" valueType="num">
                                      <p:cBhvr>
                                        <p:cTn id="19" dur="1000" fill="hold"/>
                                        <p:tgtEl>
                                          <p:spTgt spid="930"/>
                                        </p:tgtEl>
                                        <p:attrNameLst>
                                          <p:attrName>ppt_x</p:attrName>
                                        </p:attrNameLst>
                                      </p:cBhvr>
                                      <p:tavLst>
                                        <p:tav tm="0">
                                          <p:val>
                                            <p:strVal val="0-#ppt_w/2"/>
                                          </p:val>
                                        </p:tav>
                                        <p:tav tm="100000">
                                          <p:val>
                                            <p:strVal val="#ppt_x"/>
                                          </p:val>
                                        </p:tav>
                                      </p:tavLst>
                                    </p:anim>
                                    <p:anim calcmode="lin" valueType="num">
                                      <p:cBhvr>
                                        <p:cTn id="20" dur="1000" fill="hold"/>
                                        <p:tgtEl>
                                          <p:spTgt spid="93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940"/>
                                        </p:tgtEl>
                                        <p:attrNameLst>
                                          <p:attrName>style.visibility</p:attrName>
                                        </p:attrNameLst>
                                      </p:cBhvr>
                                      <p:to>
                                        <p:strVal val="visible"/>
                                      </p:to>
                                    </p:set>
                                    <p:anim calcmode="lin" valueType="num">
                                      <p:cBhvr>
                                        <p:cTn id="25" dur="1000" fill="hold"/>
                                        <p:tgtEl>
                                          <p:spTgt spid="940"/>
                                        </p:tgtEl>
                                        <p:attrNameLst>
                                          <p:attrName>ppt_x</p:attrName>
                                        </p:attrNameLst>
                                      </p:cBhvr>
                                      <p:tavLst>
                                        <p:tav tm="0">
                                          <p:val>
                                            <p:strVal val="0-#ppt_w/2"/>
                                          </p:val>
                                        </p:tav>
                                        <p:tav tm="100000">
                                          <p:val>
                                            <p:strVal val="#ppt_x"/>
                                          </p:val>
                                        </p:tav>
                                      </p:tavLst>
                                    </p:anim>
                                    <p:anim calcmode="lin" valueType="num">
                                      <p:cBhvr>
                                        <p:cTn id="26" dur="1000" fill="hold"/>
                                        <p:tgtEl>
                                          <p:spTgt spid="94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949"/>
                                        </p:tgtEl>
                                        <p:attrNameLst>
                                          <p:attrName>style.visibility</p:attrName>
                                        </p:attrNameLst>
                                      </p:cBhvr>
                                      <p:to>
                                        <p:strVal val="visible"/>
                                      </p:to>
                                    </p:set>
                                    <p:anim calcmode="lin" valueType="num">
                                      <p:cBhvr>
                                        <p:cTn id="31" dur="1000" fill="hold"/>
                                        <p:tgtEl>
                                          <p:spTgt spid="949"/>
                                        </p:tgtEl>
                                        <p:attrNameLst>
                                          <p:attrName>ppt_x</p:attrName>
                                        </p:attrNameLst>
                                      </p:cBhvr>
                                      <p:tavLst>
                                        <p:tav tm="0">
                                          <p:val>
                                            <p:strVal val="0-#ppt_w/2"/>
                                          </p:val>
                                        </p:tav>
                                        <p:tav tm="100000">
                                          <p:val>
                                            <p:strVal val="#ppt_x"/>
                                          </p:val>
                                        </p:tav>
                                      </p:tavLst>
                                    </p:anim>
                                    <p:anim calcmode="lin" valueType="num">
                                      <p:cBhvr>
                                        <p:cTn id="32" dur="1000" fill="hold"/>
                                        <p:tgtEl>
                                          <p:spTgt spid="94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6" nodeType="clickEffect">
                                  <p:stCondLst>
                                    <p:cond delay="0"/>
                                  </p:stCondLst>
                                  <p:iterate>
                                    <p:tmAbs val="0"/>
                                  </p:iterate>
                                  <p:childTnLst>
                                    <p:set>
                                      <p:cBhvr>
                                        <p:cTn id="36" fill="hold"/>
                                        <p:tgtEl>
                                          <p:spTgt spid="937"/>
                                        </p:tgtEl>
                                        <p:attrNameLst>
                                          <p:attrName>style.visibility</p:attrName>
                                        </p:attrNameLst>
                                      </p:cBhvr>
                                      <p:to>
                                        <p:strVal val="visible"/>
                                      </p:to>
                                    </p:set>
                                    <p:anim calcmode="lin" valueType="num">
                                      <p:cBhvr>
                                        <p:cTn id="37" dur="1000" fill="hold"/>
                                        <p:tgtEl>
                                          <p:spTgt spid="937"/>
                                        </p:tgtEl>
                                        <p:attrNameLst>
                                          <p:attrName>ppt_x</p:attrName>
                                        </p:attrNameLst>
                                      </p:cBhvr>
                                      <p:tavLst>
                                        <p:tav tm="0">
                                          <p:val>
                                            <p:strVal val="0-#ppt_w/2"/>
                                          </p:val>
                                        </p:tav>
                                        <p:tav tm="100000">
                                          <p:val>
                                            <p:strVal val="#ppt_x"/>
                                          </p:val>
                                        </p:tav>
                                      </p:tavLst>
                                    </p:anim>
                                    <p:anim calcmode="lin" valueType="num">
                                      <p:cBhvr>
                                        <p:cTn id="38" dur="1000" fill="hold"/>
                                        <p:tgtEl>
                                          <p:spTgt spid="9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 grpId="3" animBg="1" advAuto="0"/>
      <p:bldP spid="937" grpId="6" animBg="1" advAuto="0"/>
      <p:bldP spid="940" grpId="4" animBg="1" advAuto="0"/>
      <p:bldP spid="943" grpId="2" animBg="1" advAuto="0"/>
      <p:bldP spid="946" grpId="1" animBg="1" advAuto="0"/>
      <p:bldP spid="949" grpId="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4"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grpSp>
        <p:nvGrpSpPr>
          <p:cNvPr id="968" name="Group"/>
          <p:cNvGrpSpPr/>
          <p:nvPr/>
        </p:nvGrpSpPr>
        <p:grpSpPr>
          <a:xfrm>
            <a:off x="5630373" y="614826"/>
            <a:ext cx="2701650" cy="2701206"/>
            <a:chOff x="0" y="0"/>
            <a:chExt cx="2701648" cy="2701204"/>
          </a:xfrm>
        </p:grpSpPr>
        <p:pic>
          <p:nvPicPr>
            <p:cNvPr id="965" name="Image" descr="Image"/>
            <p:cNvPicPr>
              <a:picLocks noChangeAspect="1"/>
            </p:cNvPicPr>
            <p:nvPr/>
          </p:nvPicPr>
          <p:blipFill>
            <a:blip r:embed="rId3"/>
            <a:stretch>
              <a:fillRect/>
            </a:stretch>
          </p:blipFill>
          <p:spPr>
            <a:xfrm>
              <a:off x="0" y="0"/>
              <a:ext cx="2701649" cy="2701205"/>
            </a:xfrm>
            <a:prstGeom prst="rect">
              <a:avLst/>
            </a:prstGeom>
            <a:ln w="63500" cap="flat">
              <a:noFill/>
              <a:miter lim="400000"/>
            </a:ln>
            <a:effectLst>
              <a:outerShdw blurRad="190500" dist="12700" dir="5400000" rotWithShape="0">
                <a:srgbClr val="000000">
                  <a:alpha val="25000"/>
                </a:srgbClr>
              </a:outerShdw>
            </a:effectLst>
          </p:spPr>
        </p:pic>
        <p:sp>
          <p:nvSpPr>
            <p:cNvPr id="966" name="RETAIL…"/>
            <p:cNvSpPr txBox="1"/>
            <p:nvPr/>
          </p:nvSpPr>
          <p:spPr>
            <a:xfrm>
              <a:off x="238720" y="1029832"/>
              <a:ext cx="2224209" cy="99391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lnSpc>
                  <a:spcPct val="80000"/>
                </a:lnSpc>
                <a:defRPr sz="2400" b="1">
                  <a:solidFill>
                    <a:srgbClr val="FFFFFF"/>
                  </a:solidFill>
                </a:defRPr>
              </a:pPr>
              <a:r>
                <a:t>RETAIL</a:t>
              </a:r>
            </a:p>
            <a:p>
              <a:pPr algn="ctr">
                <a:lnSpc>
                  <a:spcPct val="80000"/>
                </a:lnSpc>
                <a:defRPr sz="2400" b="1">
                  <a:solidFill>
                    <a:srgbClr val="FFFFFF"/>
                  </a:solidFill>
                </a:defRPr>
              </a:pPr>
              <a:r>
                <a:t>PROFITS</a:t>
              </a:r>
            </a:p>
          </p:txBody>
        </p:sp>
        <p:sp>
          <p:nvSpPr>
            <p:cNvPr id="967" name="1"/>
            <p:cNvSpPr txBox="1"/>
            <p:nvPr/>
          </p:nvSpPr>
          <p:spPr>
            <a:xfrm>
              <a:off x="1029493" y="189848"/>
              <a:ext cx="461050" cy="105302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defRPr sz="7000" b="1">
                  <a:solidFill>
                    <a:srgbClr val="FFFFFF"/>
                  </a:solidFill>
                </a:defRPr>
              </a:lvl1pPr>
            </a:lstStyle>
            <a:p>
              <a:r>
                <a:t>1</a:t>
              </a:r>
            </a:p>
          </p:txBody>
        </p:sp>
      </p:grpSp>
      <p:sp>
        <p:nvSpPr>
          <p:cNvPr id="969" name="Several ways to earn…"/>
          <p:cNvSpPr txBox="1"/>
          <p:nvPr/>
        </p:nvSpPr>
        <p:spPr>
          <a:xfrm>
            <a:off x="1006940" y="2875178"/>
            <a:ext cx="3078110" cy="2138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60000"/>
              </a:lnSpc>
              <a:buSzPct val="100000"/>
              <a:buChar char="•"/>
              <a:defRPr sz="2300">
                <a:solidFill>
                  <a:srgbClr val="666666"/>
                </a:solidFill>
              </a:defRPr>
            </a:pPr>
            <a:r>
              <a:t>Several ways to earn</a:t>
            </a:r>
          </a:p>
          <a:p>
            <a:pPr marL="228599" indent="-228599">
              <a:lnSpc>
                <a:spcPct val="160000"/>
              </a:lnSpc>
              <a:buSzPct val="100000"/>
              <a:buChar char="•"/>
              <a:defRPr sz="2300">
                <a:solidFill>
                  <a:srgbClr val="666666"/>
                </a:solidFill>
              </a:defRPr>
            </a:pPr>
            <a:r>
              <a:t>Set your own hours</a:t>
            </a:r>
          </a:p>
          <a:p>
            <a:pPr marL="228599" indent="-228599">
              <a:lnSpc>
                <a:spcPct val="160000"/>
              </a:lnSpc>
              <a:buSzPct val="100000"/>
              <a:buChar char="•"/>
              <a:defRPr sz="2300">
                <a:solidFill>
                  <a:srgbClr val="666666"/>
                </a:solidFill>
              </a:defRPr>
            </a:pPr>
            <a:r>
              <a:t>Work from home</a:t>
            </a:r>
          </a:p>
          <a:p>
            <a:pPr marL="228599" indent="-228599">
              <a:lnSpc>
                <a:spcPct val="160000"/>
              </a:lnSpc>
              <a:buSzPct val="100000"/>
              <a:buChar char="•"/>
              <a:defRPr sz="2300">
                <a:solidFill>
                  <a:srgbClr val="666666"/>
                </a:solidFill>
              </a:defRPr>
            </a:pPr>
            <a:r>
              <a:t>Unlimited potential</a:t>
            </a:r>
          </a:p>
        </p:txBody>
      </p:sp>
      <p:pic>
        <p:nvPicPr>
          <p:cNvPr id="970"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971" name="Compensation Plan"/>
          <p:cNvSpPr txBox="1"/>
          <p:nvPr/>
        </p:nvSpPr>
        <p:spPr>
          <a:xfrm>
            <a:off x="265917" y="923500"/>
            <a:ext cx="4560156" cy="178505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4800" b="1">
                <a:solidFill>
                  <a:srgbClr val="EA993E"/>
                </a:solidFill>
                <a:latin typeface="Helvetica Neue"/>
                <a:ea typeface="Helvetica Neue"/>
                <a:cs typeface="Helvetica Neue"/>
                <a:sym typeface="Helvetica Neue"/>
              </a:defRPr>
            </a:lvl1pPr>
          </a:lstStyle>
          <a:p>
            <a:r>
              <a:t>Compensation Plan</a:t>
            </a:r>
          </a:p>
        </p:txBody>
      </p:sp>
      <p:grpSp>
        <p:nvGrpSpPr>
          <p:cNvPr id="975" name="Group"/>
          <p:cNvGrpSpPr/>
          <p:nvPr/>
        </p:nvGrpSpPr>
        <p:grpSpPr>
          <a:xfrm>
            <a:off x="4438637" y="2752486"/>
            <a:ext cx="2501987" cy="2701205"/>
            <a:chOff x="0" y="0"/>
            <a:chExt cx="2501985" cy="2701204"/>
          </a:xfrm>
        </p:grpSpPr>
        <p:pic>
          <p:nvPicPr>
            <p:cNvPr id="972" name="Image" descr="Image"/>
            <p:cNvPicPr>
              <a:picLocks noChangeAspect="1"/>
            </p:cNvPicPr>
            <p:nvPr/>
          </p:nvPicPr>
          <p:blipFill>
            <a:blip r:embed="rId5"/>
            <a:stretch>
              <a:fillRect/>
            </a:stretch>
          </p:blipFill>
          <p:spPr>
            <a:xfrm>
              <a:off x="0" y="0"/>
              <a:ext cx="2501986" cy="2701205"/>
            </a:xfrm>
            <a:prstGeom prst="rect">
              <a:avLst/>
            </a:prstGeom>
            <a:ln w="63500" cap="flat">
              <a:noFill/>
              <a:miter lim="400000"/>
            </a:ln>
            <a:effectLst>
              <a:outerShdw blurRad="190500" dist="12700" dir="5400000" rotWithShape="0">
                <a:srgbClr val="000000">
                  <a:alpha val="25000"/>
                </a:srgbClr>
              </a:outerShdw>
            </a:effectLst>
          </p:spPr>
        </p:pic>
        <p:sp>
          <p:nvSpPr>
            <p:cNvPr id="973" name="2"/>
            <p:cNvSpPr txBox="1"/>
            <p:nvPr/>
          </p:nvSpPr>
          <p:spPr>
            <a:xfrm>
              <a:off x="956968" y="207106"/>
              <a:ext cx="461050" cy="105302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defRPr sz="7000" b="1">
                  <a:solidFill>
                    <a:srgbClr val="FFFFFF"/>
                  </a:solidFill>
                </a:defRPr>
              </a:lvl1pPr>
            </a:lstStyle>
            <a:p>
              <a:r>
                <a:t>2</a:t>
              </a:r>
            </a:p>
          </p:txBody>
        </p:sp>
        <p:sp>
          <p:nvSpPr>
            <p:cNvPr id="974" name="PRODUCTION…"/>
            <p:cNvSpPr txBox="1"/>
            <p:nvPr/>
          </p:nvSpPr>
          <p:spPr>
            <a:xfrm>
              <a:off x="88089" y="1049245"/>
              <a:ext cx="2224208" cy="99392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lnSpc>
                  <a:spcPct val="80000"/>
                </a:lnSpc>
                <a:defRPr sz="2400" b="1">
                  <a:solidFill>
                    <a:srgbClr val="FFFFFF"/>
                  </a:solidFill>
                </a:defRPr>
              </a:pPr>
              <a:r>
                <a:t>PRODUCTION</a:t>
              </a:r>
            </a:p>
            <a:p>
              <a:pPr algn="ctr">
                <a:lnSpc>
                  <a:spcPct val="80000"/>
                </a:lnSpc>
                <a:defRPr sz="2400" b="1">
                  <a:solidFill>
                    <a:srgbClr val="FFFFFF"/>
                  </a:solidFill>
                </a:defRPr>
              </a:pPr>
              <a:r>
                <a:t>BONUSES</a:t>
              </a:r>
            </a:p>
          </p:txBody>
        </p:sp>
      </p:grpSp>
      <p:grpSp>
        <p:nvGrpSpPr>
          <p:cNvPr id="979" name="Group"/>
          <p:cNvGrpSpPr/>
          <p:nvPr/>
        </p:nvGrpSpPr>
        <p:grpSpPr>
          <a:xfrm>
            <a:off x="6905187" y="2752833"/>
            <a:ext cx="2701649" cy="2700512"/>
            <a:chOff x="0" y="0"/>
            <a:chExt cx="2701648" cy="2700510"/>
          </a:xfrm>
        </p:grpSpPr>
        <p:pic>
          <p:nvPicPr>
            <p:cNvPr id="976" name="Image" descr="Image"/>
            <p:cNvPicPr>
              <a:picLocks noChangeAspect="1"/>
            </p:cNvPicPr>
            <p:nvPr/>
          </p:nvPicPr>
          <p:blipFill>
            <a:blip r:embed="rId6"/>
            <a:stretch>
              <a:fillRect/>
            </a:stretch>
          </p:blipFill>
          <p:spPr>
            <a:xfrm>
              <a:off x="0" y="0"/>
              <a:ext cx="2701649" cy="2700511"/>
            </a:xfrm>
            <a:prstGeom prst="rect">
              <a:avLst/>
            </a:prstGeom>
            <a:ln w="63500" cap="flat">
              <a:noFill/>
              <a:miter lim="400000"/>
            </a:ln>
            <a:effectLst>
              <a:outerShdw blurRad="190500" dist="12700" dir="5400000" rotWithShape="0">
                <a:srgbClr val="000000">
                  <a:alpha val="25000"/>
                </a:srgbClr>
              </a:outerShdw>
            </a:effectLst>
          </p:spPr>
        </p:pic>
        <p:sp>
          <p:nvSpPr>
            <p:cNvPr id="977" name="3"/>
            <p:cNvSpPr txBox="1"/>
            <p:nvPr/>
          </p:nvSpPr>
          <p:spPr>
            <a:xfrm>
              <a:off x="1023156" y="475421"/>
              <a:ext cx="461050" cy="105302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defRPr sz="7000" b="1">
                  <a:solidFill>
                    <a:srgbClr val="FFFFFF"/>
                  </a:solidFill>
                </a:defRPr>
              </a:lvl1pPr>
            </a:lstStyle>
            <a:p>
              <a:r>
                <a:t>3</a:t>
              </a:r>
            </a:p>
          </p:txBody>
        </p:sp>
        <p:sp>
          <p:nvSpPr>
            <p:cNvPr id="978" name="RESIDUAL…"/>
            <p:cNvSpPr txBox="1"/>
            <p:nvPr/>
          </p:nvSpPr>
          <p:spPr>
            <a:xfrm>
              <a:off x="238720" y="1302500"/>
              <a:ext cx="2224208" cy="99392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lnSpc>
                  <a:spcPct val="80000"/>
                </a:lnSpc>
                <a:defRPr sz="2400" b="1">
                  <a:solidFill>
                    <a:srgbClr val="FFFFFF"/>
                  </a:solidFill>
                </a:defRPr>
              </a:pPr>
              <a:r>
                <a:t>RESIDUAL</a:t>
              </a:r>
            </a:p>
            <a:p>
              <a:pPr algn="ctr">
                <a:lnSpc>
                  <a:spcPct val="80000"/>
                </a:lnSpc>
                <a:defRPr sz="2400" b="1">
                  <a:solidFill>
                    <a:srgbClr val="FFFFFF"/>
                  </a:solidFill>
                </a:defRPr>
              </a:pPr>
              <a:r>
                <a:t>INCOME</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68"/>
                                        </p:tgtEl>
                                        <p:attrNameLst>
                                          <p:attrName>style.visibility</p:attrName>
                                        </p:attrNameLst>
                                      </p:cBhvr>
                                      <p:to>
                                        <p:strVal val="visible"/>
                                      </p:to>
                                    </p:set>
                                    <p:anim calcmode="lin" valueType="num">
                                      <p:cBhvr>
                                        <p:cTn id="7" dur="1000" fill="hold"/>
                                        <p:tgtEl>
                                          <p:spTgt spid="968"/>
                                        </p:tgtEl>
                                        <p:attrNameLst>
                                          <p:attrName>ppt_w</p:attrName>
                                        </p:attrNameLst>
                                      </p:cBhvr>
                                      <p:tavLst>
                                        <p:tav tm="0">
                                          <p:val>
                                            <p:fltVal val="0"/>
                                          </p:val>
                                        </p:tav>
                                        <p:tav tm="100000">
                                          <p:val>
                                            <p:strVal val="#ppt_w"/>
                                          </p:val>
                                        </p:tav>
                                      </p:tavLst>
                                    </p:anim>
                                    <p:anim calcmode="lin" valueType="num">
                                      <p:cBhvr>
                                        <p:cTn id="8" dur="1000" fill="hold"/>
                                        <p:tgtEl>
                                          <p:spTgt spid="9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975"/>
                                        </p:tgtEl>
                                        <p:attrNameLst>
                                          <p:attrName>style.visibility</p:attrName>
                                        </p:attrNameLst>
                                      </p:cBhvr>
                                      <p:to>
                                        <p:strVal val="visible"/>
                                      </p:to>
                                    </p:set>
                                    <p:anim calcmode="lin" valueType="num">
                                      <p:cBhvr>
                                        <p:cTn id="13" dur="1000" fill="hold"/>
                                        <p:tgtEl>
                                          <p:spTgt spid="975"/>
                                        </p:tgtEl>
                                        <p:attrNameLst>
                                          <p:attrName>ppt_w</p:attrName>
                                        </p:attrNameLst>
                                      </p:cBhvr>
                                      <p:tavLst>
                                        <p:tav tm="0">
                                          <p:val>
                                            <p:fltVal val="0"/>
                                          </p:val>
                                        </p:tav>
                                        <p:tav tm="100000">
                                          <p:val>
                                            <p:strVal val="#ppt_w"/>
                                          </p:val>
                                        </p:tav>
                                      </p:tavLst>
                                    </p:anim>
                                    <p:anim calcmode="lin" valueType="num">
                                      <p:cBhvr>
                                        <p:cTn id="14" dur="1000" fill="hold"/>
                                        <p:tgtEl>
                                          <p:spTgt spid="97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979"/>
                                        </p:tgtEl>
                                        <p:attrNameLst>
                                          <p:attrName>style.visibility</p:attrName>
                                        </p:attrNameLst>
                                      </p:cBhvr>
                                      <p:to>
                                        <p:strVal val="visible"/>
                                      </p:to>
                                    </p:set>
                                    <p:anim calcmode="lin" valueType="num">
                                      <p:cBhvr>
                                        <p:cTn id="19" dur="1000" fill="hold"/>
                                        <p:tgtEl>
                                          <p:spTgt spid="979"/>
                                        </p:tgtEl>
                                        <p:attrNameLst>
                                          <p:attrName>ppt_w</p:attrName>
                                        </p:attrNameLst>
                                      </p:cBhvr>
                                      <p:tavLst>
                                        <p:tav tm="0">
                                          <p:val>
                                            <p:fltVal val="0"/>
                                          </p:val>
                                        </p:tav>
                                        <p:tav tm="100000">
                                          <p:val>
                                            <p:strVal val="#ppt_w"/>
                                          </p:val>
                                        </p:tav>
                                      </p:tavLst>
                                    </p:anim>
                                    <p:anim calcmode="lin" valueType="num">
                                      <p:cBhvr>
                                        <p:cTn id="20" dur="1000" fill="hold"/>
                                        <p:tgtEl>
                                          <p:spTgt spid="97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fill="hold" grpId="4" nodeType="clickEffect">
                                  <p:stCondLst>
                                    <p:cond delay="0"/>
                                  </p:stCondLst>
                                  <p:iterate>
                                    <p:tmAbs val="0"/>
                                  </p:iterate>
                                  <p:childTnLst>
                                    <p:set>
                                      <p:cBhvr>
                                        <p:cTn id="24" fill="hold"/>
                                        <p:tgtEl>
                                          <p:spTgt spid="969">
                                            <p:bg/>
                                          </p:spTgt>
                                        </p:tgtEl>
                                        <p:attrNameLst>
                                          <p:attrName>style.visibility</p:attrName>
                                        </p:attrNameLst>
                                      </p:cBhvr>
                                      <p:to>
                                        <p:strVal val="visible"/>
                                      </p:to>
                                    </p:set>
                                    <p:animEffect transition="in" filter="dissolve">
                                      <p:cBhvr>
                                        <p:cTn id="25" dur="1000"/>
                                        <p:tgtEl>
                                          <p:spTgt spid="969">
                                            <p:bg/>
                                          </p:spTgt>
                                        </p:tgtEl>
                                      </p:cBhvr>
                                    </p:animEffect>
                                  </p:childTnLst>
                                </p:cTn>
                              </p:par>
                              <p:par>
                                <p:cTn id="26" presetID="9" presetClass="entr" presetSubtype="0" fill="hold" grpId="4" nodeType="withEffect">
                                  <p:stCondLst>
                                    <p:cond delay="0"/>
                                  </p:stCondLst>
                                  <p:iterate>
                                    <p:tmAbs val="0"/>
                                  </p:iterate>
                                  <p:childTnLst>
                                    <p:set>
                                      <p:cBhvr>
                                        <p:cTn id="27" fill="hold"/>
                                        <p:tgtEl>
                                          <p:spTgt spid="969">
                                            <p:txEl>
                                              <p:pRg st="0" end="0"/>
                                            </p:txEl>
                                          </p:spTgt>
                                        </p:tgtEl>
                                        <p:attrNameLst>
                                          <p:attrName>style.visibility</p:attrName>
                                        </p:attrNameLst>
                                      </p:cBhvr>
                                      <p:to>
                                        <p:strVal val="visible"/>
                                      </p:to>
                                    </p:set>
                                    <p:animEffect transition="in" filter="dissolve">
                                      <p:cBhvr>
                                        <p:cTn id="28" dur="1000"/>
                                        <p:tgtEl>
                                          <p:spTgt spid="96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4" nodeType="clickEffect">
                                  <p:stCondLst>
                                    <p:cond delay="0"/>
                                  </p:stCondLst>
                                  <p:iterate>
                                    <p:tmAbs val="0"/>
                                  </p:iterate>
                                  <p:childTnLst>
                                    <p:set>
                                      <p:cBhvr>
                                        <p:cTn id="32" fill="hold"/>
                                        <p:tgtEl>
                                          <p:spTgt spid="969">
                                            <p:txEl>
                                              <p:pRg st="1" end="1"/>
                                            </p:txEl>
                                          </p:spTgt>
                                        </p:tgtEl>
                                        <p:attrNameLst>
                                          <p:attrName>style.visibility</p:attrName>
                                        </p:attrNameLst>
                                      </p:cBhvr>
                                      <p:to>
                                        <p:strVal val="visible"/>
                                      </p:to>
                                    </p:set>
                                    <p:animEffect transition="in" filter="dissolve">
                                      <p:cBhvr>
                                        <p:cTn id="33" dur="1000"/>
                                        <p:tgtEl>
                                          <p:spTgt spid="96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4" nodeType="clickEffect">
                                  <p:stCondLst>
                                    <p:cond delay="0"/>
                                  </p:stCondLst>
                                  <p:iterate>
                                    <p:tmAbs val="0"/>
                                  </p:iterate>
                                  <p:childTnLst>
                                    <p:set>
                                      <p:cBhvr>
                                        <p:cTn id="37" fill="hold"/>
                                        <p:tgtEl>
                                          <p:spTgt spid="969">
                                            <p:txEl>
                                              <p:pRg st="2" end="2"/>
                                            </p:txEl>
                                          </p:spTgt>
                                        </p:tgtEl>
                                        <p:attrNameLst>
                                          <p:attrName>style.visibility</p:attrName>
                                        </p:attrNameLst>
                                      </p:cBhvr>
                                      <p:to>
                                        <p:strVal val="visible"/>
                                      </p:to>
                                    </p:set>
                                    <p:animEffect transition="in" filter="dissolve">
                                      <p:cBhvr>
                                        <p:cTn id="38" dur="1000"/>
                                        <p:tgtEl>
                                          <p:spTgt spid="96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fill="hold" grpId="4" nodeType="clickEffect">
                                  <p:stCondLst>
                                    <p:cond delay="0"/>
                                  </p:stCondLst>
                                  <p:iterate>
                                    <p:tmAbs val="0"/>
                                  </p:iterate>
                                  <p:childTnLst>
                                    <p:set>
                                      <p:cBhvr>
                                        <p:cTn id="42" fill="hold"/>
                                        <p:tgtEl>
                                          <p:spTgt spid="969">
                                            <p:txEl>
                                              <p:pRg st="3" end="3"/>
                                            </p:txEl>
                                          </p:spTgt>
                                        </p:tgtEl>
                                        <p:attrNameLst>
                                          <p:attrName>style.visibility</p:attrName>
                                        </p:attrNameLst>
                                      </p:cBhvr>
                                      <p:to>
                                        <p:strVal val="visible"/>
                                      </p:to>
                                    </p:set>
                                    <p:animEffect transition="in" filter="dissolve">
                                      <p:cBhvr>
                                        <p:cTn id="43" dur="1000"/>
                                        <p:tgtEl>
                                          <p:spTgt spid="9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1" animBg="1" advAuto="0"/>
      <p:bldP spid="969" grpId="4" build="p" bldLvl="5" animBg="1" advAuto="0"/>
      <p:bldP spid="975" grpId="2" animBg="1" advAuto="0"/>
      <p:bldP spid="979"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85" name="Group"/>
          <p:cNvGrpSpPr/>
          <p:nvPr/>
        </p:nvGrpSpPr>
        <p:grpSpPr>
          <a:xfrm>
            <a:off x="8650509" y="3509458"/>
            <a:ext cx="1393890" cy="2860945"/>
            <a:chOff x="0" y="0"/>
            <a:chExt cx="1393888" cy="2860944"/>
          </a:xfrm>
        </p:grpSpPr>
        <p:grpSp>
          <p:nvGrpSpPr>
            <p:cNvPr id="983" name="Group"/>
            <p:cNvGrpSpPr/>
            <p:nvPr/>
          </p:nvGrpSpPr>
          <p:grpSpPr>
            <a:xfrm>
              <a:off x="0" y="0"/>
              <a:ext cx="1393889" cy="2860945"/>
              <a:chOff x="0" y="0"/>
              <a:chExt cx="1393888" cy="2860944"/>
            </a:xfrm>
          </p:grpSpPr>
          <p:sp>
            <p:nvSpPr>
              <p:cNvPr id="981" name="Rectangle"/>
              <p:cNvSpPr/>
              <p:nvPr/>
            </p:nvSpPr>
            <p:spPr>
              <a:xfrm>
                <a:off x="0" y="151942"/>
                <a:ext cx="1393889" cy="2709003"/>
              </a:xfrm>
              <a:prstGeom prst="rect">
                <a:avLst/>
              </a:prstGeom>
              <a:solidFill>
                <a:srgbClr val="F7CC6E"/>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982" name="Oval"/>
              <p:cNvSpPr/>
              <p:nvPr/>
            </p:nvSpPr>
            <p:spPr>
              <a:xfrm>
                <a:off x="-1" y="-1"/>
                <a:ext cx="1393890" cy="340185"/>
              </a:xfrm>
              <a:prstGeom prst="ellipse">
                <a:avLst/>
              </a:prstGeom>
              <a:solidFill>
                <a:srgbClr val="F7E4BE"/>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984" name="PRESIDENT’S PARTNERSHIP…"/>
            <p:cNvSpPr txBox="1"/>
            <p:nvPr/>
          </p:nvSpPr>
          <p:spPr>
            <a:xfrm>
              <a:off x="0" y="231317"/>
              <a:ext cx="1393889" cy="20054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FFFFFF"/>
                  </a:solidFill>
                </a:defRPr>
              </a:pPr>
              <a:r>
                <a:t>PRESIDENT’S PARTNERSHIP</a:t>
              </a:r>
            </a:p>
            <a:p>
              <a:pPr algn="ctr">
                <a:defRPr sz="1400" b="1">
                  <a:solidFill>
                    <a:srgbClr val="FFFFFF"/>
                  </a:solidFill>
                </a:defRPr>
              </a:pPr>
              <a:r>
                <a:t>CLUB</a:t>
              </a:r>
            </a:p>
            <a:p>
              <a:pPr algn="ctr">
                <a:defRPr sz="1300">
                  <a:solidFill>
                    <a:srgbClr val="FFFFFF"/>
                  </a:solidFill>
                </a:defRPr>
              </a:pPr>
              <a:r>
                <a:t>Up to 40% on customers and 12% down 6 generations</a:t>
              </a:r>
            </a:p>
          </p:txBody>
        </p:sp>
      </p:grpSp>
      <p:grpSp>
        <p:nvGrpSpPr>
          <p:cNvPr id="990" name="Group"/>
          <p:cNvGrpSpPr/>
          <p:nvPr/>
        </p:nvGrpSpPr>
        <p:grpSpPr>
          <a:xfrm>
            <a:off x="7185121" y="3715375"/>
            <a:ext cx="1393889" cy="2860946"/>
            <a:chOff x="0" y="0"/>
            <a:chExt cx="1393888" cy="2860944"/>
          </a:xfrm>
        </p:grpSpPr>
        <p:grpSp>
          <p:nvGrpSpPr>
            <p:cNvPr id="988" name="Group"/>
            <p:cNvGrpSpPr/>
            <p:nvPr/>
          </p:nvGrpSpPr>
          <p:grpSpPr>
            <a:xfrm>
              <a:off x="0" y="0"/>
              <a:ext cx="1393889" cy="2860945"/>
              <a:chOff x="0" y="0"/>
              <a:chExt cx="1393888" cy="2860944"/>
            </a:xfrm>
          </p:grpSpPr>
          <p:sp>
            <p:nvSpPr>
              <p:cNvPr id="986" name="Rectangle"/>
              <p:cNvSpPr/>
              <p:nvPr/>
            </p:nvSpPr>
            <p:spPr>
              <a:xfrm>
                <a:off x="-1" y="151941"/>
                <a:ext cx="1393890" cy="2709004"/>
              </a:xfrm>
              <a:prstGeom prst="rect">
                <a:avLst/>
              </a:prstGeom>
              <a:solidFill>
                <a:srgbClr val="FF9400"/>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987" name="Oval"/>
              <p:cNvSpPr/>
              <p:nvPr/>
            </p:nvSpPr>
            <p:spPr>
              <a:xfrm>
                <a:off x="0" y="-1"/>
                <a:ext cx="1393889" cy="340185"/>
              </a:xfrm>
              <a:prstGeom prst="ellipse">
                <a:avLst/>
              </a:prstGeom>
              <a:solidFill>
                <a:srgbClr val="EAB67C"/>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989" name="NATIONAL…"/>
            <p:cNvSpPr txBox="1"/>
            <p:nvPr/>
          </p:nvSpPr>
          <p:spPr>
            <a:xfrm>
              <a:off x="77000" y="354604"/>
              <a:ext cx="1238273" cy="15367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spAutoFit/>
            </a:bodyPr>
            <a:lstStyle/>
            <a:p>
              <a:pPr algn="ctr">
                <a:defRPr sz="1400" b="1">
                  <a:solidFill>
                    <a:srgbClr val="FFFFFF"/>
                  </a:solidFill>
                </a:defRPr>
              </a:pPr>
              <a:r>
                <a:t>NATIONAL</a:t>
              </a:r>
            </a:p>
            <a:p>
              <a:pPr algn="ctr">
                <a:defRPr sz="1400" b="1">
                  <a:solidFill>
                    <a:srgbClr val="FFFFFF"/>
                  </a:solidFill>
                </a:defRPr>
              </a:pPr>
              <a:r>
                <a:t>MARKETING</a:t>
              </a:r>
            </a:p>
            <a:p>
              <a:pPr algn="ctr">
                <a:defRPr sz="1400" b="1">
                  <a:solidFill>
                    <a:srgbClr val="FFFFFF"/>
                  </a:solidFill>
                </a:defRPr>
              </a:pPr>
              <a:r>
                <a:t>DIRECTOR</a:t>
              </a:r>
            </a:p>
            <a:p>
              <a:pPr algn="ctr">
                <a:defRPr sz="1300">
                  <a:solidFill>
                    <a:srgbClr val="FFFFFF"/>
                  </a:solidFill>
                </a:defRPr>
              </a:pPr>
              <a:r>
                <a:t>Up to 35%</a:t>
              </a:r>
            </a:p>
            <a:p>
              <a:pPr algn="ctr">
                <a:defRPr sz="1300">
                  <a:solidFill>
                    <a:srgbClr val="FFFFFF"/>
                  </a:solidFill>
                </a:defRPr>
              </a:pPr>
              <a:r>
                <a:t>on customers and 8% down </a:t>
              </a:r>
              <a:br/>
              <a:r>
                <a:t>5 generations</a:t>
              </a:r>
            </a:p>
          </p:txBody>
        </p:sp>
      </p:grpSp>
      <p:grpSp>
        <p:nvGrpSpPr>
          <p:cNvPr id="995" name="Group"/>
          <p:cNvGrpSpPr/>
          <p:nvPr/>
        </p:nvGrpSpPr>
        <p:grpSpPr>
          <a:xfrm>
            <a:off x="5792554" y="3902743"/>
            <a:ext cx="1333561" cy="3038943"/>
            <a:chOff x="0" y="0"/>
            <a:chExt cx="1333560" cy="3038942"/>
          </a:xfrm>
        </p:grpSpPr>
        <p:grpSp>
          <p:nvGrpSpPr>
            <p:cNvPr id="993" name="Group"/>
            <p:cNvGrpSpPr/>
            <p:nvPr/>
          </p:nvGrpSpPr>
          <p:grpSpPr>
            <a:xfrm>
              <a:off x="0" y="0"/>
              <a:ext cx="1333561" cy="3038943"/>
              <a:chOff x="0" y="0"/>
              <a:chExt cx="1333560" cy="3038942"/>
            </a:xfrm>
          </p:grpSpPr>
          <p:sp>
            <p:nvSpPr>
              <p:cNvPr id="991" name="Rectangle"/>
              <p:cNvSpPr/>
              <p:nvPr/>
            </p:nvSpPr>
            <p:spPr>
              <a:xfrm>
                <a:off x="-1" y="161395"/>
                <a:ext cx="1333562" cy="2877548"/>
              </a:xfrm>
              <a:prstGeom prst="rect">
                <a:avLst/>
              </a:prstGeom>
              <a:solidFill>
                <a:srgbClr val="94C34E"/>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992" name="Oval"/>
              <p:cNvSpPr/>
              <p:nvPr/>
            </p:nvSpPr>
            <p:spPr>
              <a:xfrm>
                <a:off x="-1" y="-1"/>
                <a:ext cx="1333562" cy="361350"/>
              </a:xfrm>
              <a:prstGeom prst="ellipse">
                <a:avLst/>
              </a:prstGeom>
              <a:solidFill>
                <a:srgbClr val="B4C39F"/>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994" name="REGIONAL…"/>
            <p:cNvSpPr txBox="1"/>
            <p:nvPr/>
          </p:nvSpPr>
          <p:spPr>
            <a:xfrm>
              <a:off x="110429" y="214823"/>
              <a:ext cx="1132160" cy="159843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FFFFFF"/>
                  </a:solidFill>
                </a:defRPr>
              </a:pPr>
              <a:r>
                <a:t>REGIONAL</a:t>
              </a:r>
            </a:p>
            <a:p>
              <a:pPr algn="ctr">
                <a:defRPr sz="1400" b="1">
                  <a:solidFill>
                    <a:srgbClr val="FFFFFF"/>
                  </a:solidFill>
                </a:defRPr>
              </a:pPr>
              <a:r>
                <a:t>DIRECTOR</a:t>
              </a:r>
            </a:p>
            <a:p>
              <a:pPr algn="ctr">
                <a:defRPr sz="1300">
                  <a:solidFill>
                    <a:srgbClr val="FFFFFF"/>
                  </a:solidFill>
                </a:defRPr>
              </a:pPr>
              <a:r>
                <a:t>Up to 30% on customers</a:t>
              </a:r>
            </a:p>
            <a:p>
              <a:pPr algn="ctr">
                <a:defRPr sz="1300">
                  <a:solidFill>
                    <a:srgbClr val="FFFFFF"/>
                  </a:solidFill>
                </a:defRPr>
              </a:pPr>
              <a:r>
                <a:t>and 4% down</a:t>
              </a:r>
              <a:br/>
              <a:r>
                <a:t>4 generations</a:t>
              </a:r>
            </a:p>
          </p:txBody>
        </p:sp>
      </p:grpSp>
      <p:grpSp>
        <p:nvGrpSpPr>
          <p:cNvPr id="1000" name="Group"/>
          <p:cNvGrpSpPr/>
          <p:nvPr/>
        </p:nvGrpSpPr>
        <p:grpSpPr>
          <a:xfrm>
            <a:off x="4427584" y="4055242"/>
            <a:ext cx="1288646" cy="2860945"/>
            <a:chOff x="0" y="0"/>
            <a:chExt cx="1288644" cy="2860944"/>
          </a:xfrm>
        </p:grpSpPr>
        <p:grpSp>
          <p:nvGrpSpPr>
            <p:cNvPr id="998" name="Group"/>
            <p:cNvGrpSpPr/>
            <p:nvPr/>
          </p:nvGrpSpPr>
          <p:grpSpPr>
            <a:xfrm>
              <a:off x="0" y="0"/>
              <a:ext cx="1288645" cy="2860945"/>
              <a:chOff x="0" y="0"/>
              <a:chExt cx="1288644" cy="2860944"/>
            </a:xfrm>
          </p:grpSpPr>
          <p:sp>
            <p:nvSpPr>
              <p:cNvPr id="996" name="Rectangle"/>
              <p:cNvSpPr/>
              <p:nvPr/>
            </p:nvSpPr>
            <p:spPr>
              <a:xfrm>
                <a:off x="0" y="151941"/>
                <a:ext cx="1288645" cy="2709004"/>
              </a:xfrm>
              <a:prstGeom prst="rect">
                <a:avLst/>
              </a:prstGeom>
              <a:solidFill>
                <a:srgbClr val="D2545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997" name="Oval"/>
              <p:cNvSpPr/>
              <p:nvPr/>
            </p:nvSpPr>
            <p:spPr>
              <a:xfrm>
                <a:off x="0" y="-1"/>
                <a:ext cx="1288645" cy="340185"/>
              </a:xfrm>
              <a:prstGeom prst="ellipse">
                <a:avLst/>
              </a:prstGeom>
              <a:solidFill>
                <a:srgbClr val="D28D91"/>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999" name="DIRECTOR…"/>
            <p:cNvSpPr txBox="1"/>
            <p:nvPr/>
          </p:nvSpPr>
          <p:spPr>
            <a:xfrm>
              <a:off x="58616" y="325080"/>
              <a:ext cx="1132160" cy="178505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FFFFFF"/>
                  </a:solidFill>
                </a:defRPr>
              </a:pPr>
              <a:r>
                <a:t>DIRECTOR</a:t>
              </a:r>
            </a:p>
            <a:p>
              <a:pPr algn="ctr">
                <a:defRPr sz="1300">
                  <a:solidFill>
                    <a:srgbClr val="FFFFFF"/>
                  </a:solidFill>
                </a:defRPr>
              </a:pPr>
              <a:r>
                <a:t>Up to 25%</a:t>
              </a:r>
              <a:br/>
              <a:r>
                <a:t>with a 5% production bonus on customers</a:t>
              </a:r>
            </a:p>
            <a:p>
              <a:pPr algn="ctr">
                <a:defRPr sz="1300">
                  <a:solidFill>
                    <a:srgbClr val="FFFFFF"/>
                  </a:solidFill>
                </a:defRPr>
              </a:pPr>
              <a:r>
                <a:t>and 4% down 3 generations</a:t>
              </a:r>
            </a:p>
          </p:txBody>
        </p:sp>
      </p:grpSp>
      <p:grpSp>
        <p:nvGrpSpPr>
          <p:cNvPr id="1005" name="Group"/>
          <p:cNvGrpSpPr/>
          <p:nvPr/>
        </p:nvGrpSpPr>
        <p:grpSpPr>
          <a:xfrm>
            <a:off x="3025526" y="4226845"/>
            <a:ext cx="1325734" cy="2860946"/>
            <a:chOff x="0" y="0"/>
            <a:chExt cx="1325732" cy="2860944"/>
          </a:xfrm>
        </p:grpSpPr>
        <p:grpSp>
          <p:nvGrpSpPr>
            <p:cNvPr id="1003" name="Group"/>
            <p:cNvGrpSpPr/>
            <p:nvPr/>
          </p:nvGrpSpPr>
          <p:grpSpPr>
            <a:xfrm>
              <a:off x="0" y="0"/>
              <a:ext cx="1325733" cy="2860945"/>
              <a:chOff x="0" y="0"/>
              <a:chExt cx="1325732" cy="2860944"/>
            </a:xfrm>
          </p:grpSpPr>
          <p:sp>
            <p:nvSpPr>
              <p:cNvPr id="1001" name="Rectangle"/>
              <p:cNvSpPr/>
              <p:nvPr/>
            </p:nvSpPr>
            <p:spPr>
              <a:xfrm>
                <a:off x="-1" y="151942"/>
                <a:ext cx="1325734" cy="2709003"/>
              </a:xfrm>
              <a:prstGeom prst="rect">
                <a:avLst/>
              </a:pr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02" name="Oval"/>
              <p:cNvSpPr/>
              <p:nvPr/>
            </p:nvSpPr>
            <p:spPr>
              <a:xfrm>
                <a:off x="0" y="-1"/>
                <a:ext cx="1325733" cy="340185"/>
              </a:xfrm>
              <a:prstGeom prst="ellipse">
                <a:avLst/>
              </a:prstGeom>
              <a:solidFill>
                <a:srgbClr val="6270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004" name="EXECUTIVE…"/>
            <p:cNvSpPr txBox="1"/>
            <p:nvPr/>
          </p:nvSpPr>
          <p:spPr>
            <a:xfrm>
              <a:off x="84086" y="26476"/>
              <a:ext cx="1132160" cy="1785052"/>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FFFFFF"/>
                  </a:solidFill>
                </a:defRPr>
              </a:pPr>
              <a:r>
                <a:t>EXECUTIVE</a:t>
              </a:r>
            </a:p>
            <a:p>
              <a:pPr algn="ctr">
                <a:defRPr sz="1300">
                  <a:solidFill>
                    <a:srgbClr val="FFFFFF"/>
                  </a:solidFill>
                </a:defRPr>
              </a:pPr>
              <a:r>
                <a:t>Up to 20%</a:t>
              </a:r>
            </a:p>
            <a:p>
              <a:pPr algn="ctr">
                <a:defRPr sz="1300">
                  <a:solidFill>
                    <a:srgbClr val="FFFFFF"/>
                  </a:solidFill>
                </a:defRPr>
              </a:pPr>
              <a:r>
                <a:t>on customers</a:t>
              </a:r>
            </a:p>
            <a:p>
              <a:pPr algn="ctr">
                <a:defRPr sz="1300">
                  <a:solidFill>
                    <a:srgbClr val="FFFFFF"/>
                  </a:solidFill>
                </a:defRPr>
              </a:pPr>
              <a:r>
                <a:t>and 4% down 2 generations</a:t>
              </a:r>
            </a:p>
          </p:txBody>
        </p:sp>
      </p:grpSp>
      <p:grpSp>
        <p:nvGrpSpPr>
          <p:cNvPr id="1010" name="Group"/>
          <p:cNvGrpSpPr/>
          <p:nvPr/>
        </p:nvGrpSpPr>
        <p:grpSpPr>
          <a:xfrm>
            <a:off x="1623178" y="4393214"/>
            <a:ext cx="1333562" cy="2860945"/>
            <a:chOff x="0" y="0"/>
            <a:chExt cx="1333560" cy="2860944"/>
          </a:xfrm>
        </p:grpSpPr>
        <p:grpSp>
          <p:nvGrpSpPr>
            <p:cNvPr id="1008" name="Group"/>
            <p:cNvGrpSpPr/>
            <p:nvPr/>
          </p:nvGrpSpPr>
          <p:grpSpPr>
            <a:xfrm>
              <a:off x="0" y="0"/>
              <a:ext cx="1333561" cy="2860945"/>
              <a:chOff x="0" y="0"/>
              <a:chExt cx="1333560" cy="2860944"/>
            </a:xfrm>
          </p:grpSpPr>
          <p:sp>
            <p:nvSpPr>
              <p:cNvPr id="1006" name="Rectangle"/>
              <p:cNvSpPr/>
              <p:nvPr/>
            </p:nvSpPr>
            <p:spPr>
              <a:xfrm>
                <a:off x="-1" y="151942"/>
                <a:ext cx="1333562" cy="2709003"/>
              </a:xfrm>
              <a:prstGeom prst="rect">
                <a:avLst/>
              </a:pr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07" name="Oval"/>
              <p:cNvSpPr/>
              <p:nvPr/>
            </p:nvSpPr>
            <p:spPr>
              <a:xfrm>
                <a:off x="0" y="-1"/>
                <a:ext cx="1333561" cy="340185"/>
              </a:xfrm>
              <a:prstGeom prst="ellipse">
                <a:avLst/>
              </a:prstGeom>
              <a:solidFill>
                <a:srgbClr val="7BA2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009" name="MANAGER…"/>
            <p:cNvSpPr txBox="1"/>
            <p:nvPr/>
          </p:nvSpPr>
          <p:spPr>
            <a:xfrm>
              <a:off x="88000" y="111075"/>
              <a:ext cx="1132160" cy="178505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FFFFFF"/>
                  </a:solidFill>
                </a:defRPr>
              </a:pPr>
              <a:r>
                <a:t>MANAGER</a:t>
              </a:r>
            </a:p>
            <a:p>
              <a:pPr algn="ctr">
                <a:defRPr sz="1300">
                  <a:solidFill>
                    <a:srgbClr val="FFFFFF"/>
                  </a:solidFill>
                </a:defRPr>
              </a:pPr>
              <a:r>
                <a:t>Up to 15% </a:t>
              </a:r>
              <a:br/>
              <a:r>
                <a:t>on customers and 4% on royalties down 1 generation</a:t>
              </a:r>
            </a:p>
          </p:txBody>
        </p:sp>
      </p:grpSp>
      <p:grpSp>
        <p:nvGrpSpPr>
          <p:cNvPr id="1015" name="Group"/>
          <p:cNvGrpSpPr/>
          <p:nvPr/>
        </p:nvGrpSpPr>
        <p:grpSpPr>
          <a:xfrm>
            <a:off x="220830" y="4546922"/>
            <a:ext cx="1333562" cy="2909129"/>
            <a:chOff x="0" y="0"/>
            <a:chExt cx="1333560" cy="2909128"/>
          </a:xfrm>
        </p:grpSpPr>
        <p:grpSp>
          <p:nvGrpSpPr>
            <p:cNvPr id="1013" name="Group"/>
            <p:cNvGrpSpPr/>
            <p:nvPr/>
          </p:nvGrpSpPr>
          <p:grpSpPr>
            <a:xfrm>
              <a:off x="0" y="0"/>
              <a:ext cx="1333561" cy="2909129"/>
              <a:chOff x="0" y="0"/>
              <a:chExt cx="1333560" cy="2909128"/>
            </a:xfrm>
          </p:grpSpPr>
          <p:sp>
            <p:nvSpPr>
              <p:cNvPr id="1011" name="Rectangle"/>
              <p:cNvSpPr/>
              <p:nvPr/>
            </p:nvSpPr>
            <p:spPr>
              <a:xfrm>
                <a:off x="-1" y="200126"/>
                <a:ext cx="1333562" cy="2709003"/>
              </a:xfrm>
              <a:prstGeom prst="rect">
                <a:avLst/>
              </a:pr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12" name="Oval"/>
              <p:cNvSpPr/>
              <p:nvPr/>
            </p:nvSpPr>
            <p:spPr>
              <a:xfrm>
                <a:off x="0" y="-1"/>
                <a:ext cx="1333561" cy="340185"/>
              </a:xfrm>
              <a:prstGeom prst="ellipse">
                <a:avLst/>
              </a:prstGeom>
              <a:solidFill>
                <a:srgbClr val="BDD1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014" name="BRAND…"/>
            <p:cNvSpPr txBox="1"/>
            <p:nvPr/>
          </p:nvSpPr>
          <p:spPr>
            <a:xfrm>
              <a:off x="69073" y="84633"/>
              <a:ext cx="1144615" cy="142891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FFFFFF"/>
                  </a:solidFill>
                </a:defRPr>
              </a:pPr>
              <a:r>
                <a:t>BRAND </a:t>
              </a:r>
            </a:p>
            <a:p>
              <a:pPr algn="ctr">
                <a:defRPr sz="1300" b="1">
                  <a:solidFill>
                    <a:srgbClr val="FFFFFF"/>
                  </a:solidFill>
                </a:defRPr>
              </a:pPr>
              <a:r>
                <a:rPr sz="1400"/>
                <a:t>PARTNER</a:t>
              </a:r>
              <a:r>
                <a:t> </a:t>
              </a:r>
              <a:r>
                <a:rPr b="0"/>
                <a:t>Up to 10% on customers</a:t>
              </a:r>
            </a:p>
          </p:txBody>
        </p:sp>
      </p:grpSp>
      <p:pic>
        <p:nvPicPr>
          <p:cNvPr id="1016"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1017"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1018" name="Duplicate the 6 Step Program…"/>
          <p:cNvSpPr txBox="1"/>
          <p:nvPr/>
        </p:nvSpPr>
        <p:spPr>
          <a:xfrm>
            <a:off x="725496" y="1320871"/>
            <a:ext cx="4724405" cy="24231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40000"/>
              </a:lnSpc>
              <a:buSzPct val="100000"/>
              <a:buChar char="•"/>
              <a:defRPr sz="2300">
                <a:solidFill>
                  <a:srgbClr val="666666"/>
                </a:solidFill>
              </a:defRPr>
            </a:pPr>
            <a:r>
              <a:t>Duplicate the 6 Step Program </a:t>
            </a:r>
          </a:p>
          <a:p>
            <a:pPr marL="228599" indent="-228599">
              <a:lnSpc>
                <a:spcPct val="140000"/>
              </a:lnSpc>
              <a:buSzPct val="100000"/>
              <a:buChar char="•"/>
              <a:defRPr sz="2300">
                <a:solidFill>
                  <a:srgbClr val="666666"/>
                </a:solidFill>
              </a:defRPr>
            </a:pPr>
            <a:r>
              <a:t>5x5 creates large growth income</a:t>
            </a:r>
          </a:p>
          <a:p>
            <a:pPr marL="228599" indent="-228599">
              <a:lnSpc>
                <a:spcPct val="140000"/>
              </a:lnSpc>
              <a:buSzPct val="100000"/>
              <a:buChar char="•"/>
              <a:defRPr sz="2300">
                <a:solidFill>
                  <a:srgbClr val="666666"/>
                </a:solidFill>
              </a:defRPr>
            </a:pPr>
            <a:r>
              <a:t>Up to $14K immediate income </a:t>
            </a:r>
          </a:p>
          <a:p>
            <a:pPr marL="228599" indent="-228599">
              <a:lnSpc>
                <a:spcPct val="140000"/>
              </a:lnSpc>
              <a:buSzPct val="100000"/>
              <a:buChar char="•"/>
              <a:defRPr sz="2300">
                <a:solidFill>
                  <a:srgbClr val="666666"/>
                </a:solidFill>
              </a:defRPr>
            </a:pPr>
            <a:r>
              <a:t>Up to 12% on residual earnings</a:t>
            </a:r>
          </a:p>
          <a:p>
            <a:pPr marL="228599" indent="-228599">
              <a:lnSpc>
                <a:spcPct val="140000"/>
              </a:lnSpc>
              <a:buSzPct val="100000"/>
              <a:buChar char="•"/>
              <a:defRPr sz="2300">
                <a:solidFill>
                  <a:srgbClr val="666666"/>
                </a:solidFill>
              </a:defRPr>
            </a:pPr>
            <a:r>
              <a:t>Earn through 6 generations</a:t>
            </a:r>
          </a:p>
        </p:txBody>
      </p:sp>
      <p:pic>
        <p:nvPicPr>
          <p:cNvPr id="1019"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1020" name="Unlimited Duplication"/>
          <p:cNvSpPr txBox="1"/>
          <p:nvPr/>
        </p:nvSpPr>
        <p:spPr>
          <a:xfrm>
            <a:off x="721270" y="167940"/>
            <a:ext cx="6430674" cy="10530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lnSpc>
                <a:spcPct val="90000"/>
              </a:lnSpc>
              <a:defRPr sz="4800" b="1">
                <a:solidFill>
                  <a:srgbClr val="EA993E"/>
                </a:solidFill>
                <a:latin typeface="Helvetica Neue"/>
                <a:ea typeface="Helvetica Neue"/>
                <a:cs typeface="Helvetica Neue"/>
                <a:sym typeface="Helvetica Neue"/>
              </a:defRPr>
            </a:lvl1pPr>
          </a:lstStyle>
          <a:p>
            <a:r>
              <a:t>Unlimited Duplication</a:t>
            </a:r>
          </a:p>
        </p:txBody>
      </p:sp>
      <p:grpSp>
        <p:nvGrpSpPr>
          <p:cNvPr id="1033" name="Group"/>
          <p:cNvGrpSpPr/>
          <p:nvPr/>
        </p:nvGrpSpPr>
        <p:grpSpPr>
          <a:xfrm>
            <a:off x="6508341" y="307475"/>
            <a:ext cx="3308430" cy="2860945"/>
            <a:chOff x="0" y="0"/>
            <a:chExt cx="3308429" cy="2860944"/>
          </a:xfrm>
        </p:grpSpPr>
        <p:sp>
          <p:nvSpPr>
            <p:cNvPr id="1021" name="Male"/>
            <p:cNvSpPr/>
            <p:nvPr/>
          </p:nvSpPr>
          <p:spPr>
            <a:xfrm>
              <a:off x="1420576" y="0"/>
              <a:ext cx="482893" cy="1302997"/>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1982B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22" name="Line"/>
            <p:cNvSpPr/>
            <p:nvPr/>
          </p:nvSpPr>
          <p:spPr>
            <a:xfrm flipV="1">
              <a:off x="1662023" y="1368903"/>
              <a:ext cx="1" cy="564577"/>
            </a:xfrm>
            <a:prstGeom prst="line">
              <a:avLst/>
            </a:prstGeom>
            <a:noFill/>
            <a:ln w="38100" cap="flat">
              <a:solidFill>
                <a:srgbClr val="8BC63F"/>
              </a:solidFill>
              <a:prstDash val="solid"/>
              <a:round/>
            </a:ln>
            <a:effectLst/>
          </p:spPr>
          <p:txBody>
            <a:bodyPr wrap="square" lIns="33616" tIns="33616" rIns="33616" bIns="33616" numCol="1" anchor="t">
              <a:noAutofit/>
            </a:bodyPr>
            <a:lstStyle/>
            <a:p>
              <a:pPr algn="ctr" defTabSz="456404">
                <a:defRPr sz="2200"/>
              </a:pPr>
              <a:endParaRPr/>
            </a:p>
          </p:txBody>
        </p:sp>
        <p:sp>
          <p:nvSpPr>
            <p:cNvPr id="1023" name="Line"/>
            <p:cNvSpPr/>
            <p:nvPr/>
          </p:nvSpPr>
          <p:spPr>
            <a:xfrm flipH="1">
              <a:off x="138407" y="1633511"/>
              <a:ext cx="3047232" cy="1"/>
            </a:xfrm>
            <a:prstGeom prst="line">
              <a:avLst/>
            </a:prstGeom>
            <a:noFill/>
            <a:ln w="38100" cap="flat">
              <a:solidFill>
                <a:srgbClr val="8BC63F"/>
              </a:solidFill>
              <a:prstDash val="solid"/>
              <a:round/>
            </a:ln>
            <a:effectLst/>
          </p:spPr>
          <p:txBody>
            <a:bodyPr wrap="square" lIns="33616" tIns="33616" rIns="33616" bIns="33616" numCol="1" anchor="t">
              <a:noAutofit/>
            </a:bodyPr>
            <a:lstStyle/>
            <a:p>
              <a:pPr algn="ctr" defTabSz="456404">
                <a:defRPr sz="2200"/>
              </a:pPr>
              <a:endParaRPr/>
            </a:p>
          </p:txBody>
        </p:sp>
        <p:sp>
          <p:nvSpPr>
            <p:cNvPr id="1024" name="Line"/>
            <p:cNvSpPr/>
            <p:nvPr/>
          </p:nvSpPr>
          <p:spPr>
            <a:xfrm flipV="1">
              <a:off x="3154194" y="1614819"/>
              <a:ext cx="1" cy="326448"/>
            </a:xfrm>
            <a:prstGeom prst="line">
              <a:avLst/>
            </a:prstGeom>
            <a:noFill/>
            <a:ln w="38100" cap="flat">
              <a:solidFill>
                <a:srgbClr val="8BC63F"/>
              </a:solidFill>
              <a:prstDash val="solid"/>
              <a:round/>
            </a:ln>
            <a:effectLst/>
          </p:spPr>
          <p:txBody>
            <a:bodyPr wrap="square" lIns="33616" tIns="33616" rIns="33616" bIns="33616" numCol="1" anchor="t">
              <a:noAutofit/>
            </a:bodyPr>
            <a:lstStyle/>
            <a:p>
              <a:pPr algn="ctr" defTabSz="456404">
                <a:defRPr sz="2200"/>
              </a:pPr>
              <a:endParaRPr/>
            </a:p>
          </p:txBody>
        </p:sp>
        <p:sp>
          <p:nvSpPr>
            <p:cNvPr id="1025" name="Line"/>
            <p:cNvSpPr/>
            <p:nvPr/>
          </p:nvSpPr>
          <p:spPr>
            <a:xfrm flipV="1">
              <a:off x="154235" y="1614516"/>
              <a:ext cx="1" cy="327053"/>
            </a:xfrm>
            <a:prstGeom prst="line">
              <a:avLst/>
            </a:prstGeom>
            <a:noFill/>
            <a:ln w="38100" cap="flat">
              <a:solidFill>
                <a:srgbClr val="8BC63F"/>
              </a:solidFill>
              <a:prstDash val="solid"/>
              <a:round/>
            </a:ln>
            <a:effectLst/>
          </p:spPr>
          <p:txBody>
            <a:bodyPr wrap="square" lIns="33616" tIns="33616" rIns="33616" bIns="33616" numCol="1" anchor="t">
              <a:noAutofit/>
            </a:bodyPr>
            <a:lstStyle/>
            <a:p>
              <a:pPr algn="ctr" defTabSz="456404">
                <a:defRPr sz="2200"/>
              </a:pPr>
              <a:endParaRPr/>
            </a:p>
          </p:txBody>
        </p:sp>
        <p:sp>
          <p:nvSpPr>
            <p:cNvPr id="1026" name="Male"/>
            <p:cNvSpPr/>
            <p:nvPr/>
          </p:nvSpPr>
          <p:spPr>
            <a:xfrm>
              <a:off x="2999957" y="2028589"/>
              <a:ext cx="308473" cy="83235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27" name="Male"/>
            <p:cNvSpPr/>
            <p:nvPr/>
          </p:nvSpPr>
          <p:spPr>
            <a:xfrm>
              <a:off x="753893" y="2028589"/>
              <a:ext cx="308472" cy="83235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28" name="Male"/>
            <p:cNvSpPr/>
            <p:nvPr/>
          </p:nvSpPr>
          <p:spPr>
            <a:xfrm>
              <a:off x="1507787" y="2028589"/>
              <a:ext cx="308472" cy="83235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29" name="Line"/>
            <p:cNvSpPr/>
            <p:nvPr/>
          </p:nvSpPr>
          <p:spPr>
            <a:xfrm flipV="1">
              <a:off x="908129" y="1626290"/>
              <a:ext cx="1" cy="327053"/>
            </a:xfrm>
            <a:prstGeom prst="line">
              <a:avLst/>
            </a:prstGeom>
            <a:noFill/>
            <a:ln w="38100" cap="flat">
              <a:solidFill>
                <a:srgbClr val="8BC63F"/>
              </a:solidFill>
              <a:prstDash val="solid"/>
              <a:round/>
            </a:ln>
            <a:effectLst/>
          </p:spPr>
          <p:txBody>
            <a:bodyPr wrap="square" lIns="33616" tIns="33616" rIns="33616" bIns="33616" numCol="1" anchor="t">
              <a:noAutofit/>
            </a:bodyPr>
            <a:lstStyle/>
            <a:p>
              <a:pPr algn="ctr" defTabSz="456404">
                <a:defRPr sz="2200"/>
              </a:pPr>
              <a:endParaRPr/>
            </a:p>
          </p:txBody>
        </p:sp>
        <p:sp>
          <p:nvSpPr>
            <p:cNvPr id="1030" name="Line"/>
            <p:cNvSpPr/>
            <p:nvPr/>
          </p:nvSpPr>
          <p:spPr>
            <a:xfrm flipV="1">
              <a:off x="2415917" y="1626290"/>
              <a:ext cx="1" cy="327053"/>
            </a:xfrm>
            <a:prstGeom prst="line">
              <a:avLst/>
            </a:prstGeom>
            <a:noFill/>
            <a:ln w="38100" cap="flat">
              <a:solidFill>
                <a:srgbClr val="8BC63F"/>
              </a:solidFill>
              <a:prstDash val="solid"/>
              <a:round/>
            </a:ln>
            <a:effectLst/>
          </p:spPr>
          <p:txBody>
            <a:bodyPr wrap="square" lIns="33616" tIns="33616" rIns="33616" bIns="33616" numCol="1" anchor="t">
              <a:noAutofit/>
            </a:bodyPr>
            <a:lstStyle/>
            <a:p>
              <a:pPr algn="ctr" defTabSz="456404">
                <a:defRPr sz="2200"/>
              </a:pPr>
              <a:endParaRPr/>
            </a:p>
          </p:txBody>
        </p:sp>
        <p:sp>
          <p:nvSpPr>
            <p:cNvPr id="1031" name="Male"/>
            <p:cNvSpPr/>
            <p:nvPr/>
          </p:nvSpPr>
          <p:spPr>
            <a:xfrm>
              <a:off x="0" y="2028589"/>
              <a:ext cx="308472" cy="83235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32" name="Male"/>
            <p:cNvSpPr/>
            <p:nvPr/>
          </p:nvSpPr>
          <p:spPr>
            <a:xfrm>
              <a:off x="2261681" y="2028589"/>
              <a:ext cx="308472" cy="83235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18">
                                            <p:bg/>
                                          </p:spTgt>
                                        </p:tgtEl>
                                        <p:attrNameLst>
                                          <p:attrName>style.visibility</p:attrName>
                                        </p:attrNameLst>
                                      </p:cBhvr>
                                      <p:to>
                                        <p:strVal val="visible"/>
                                      </p:to>
                                    </p:set>
                                    <p:animEffect transition="in" filter="dissolve">
                                      <p:cBhvr>
                                        <p:cTn id="7" dur="1000"/>
                                        <p:tgtEl>
                                          <p:spTgt spid="1018">
                                            <p:bg/>
                                          </p:spTgt>
                                        </p:tgtEl>
                                      </p:cBhvr>
                                    </p:animEffect>
                                  </p:childTnLst>
                                </p:cTn>
                              </p:par>
                              <p:par>
                                <p:cTn id="8" presetID="9" presetClass="entr" presetSubtype="0" fill="hold" grpId="1" nodeType="withEffect">
                                  <p:stCondLst>
                                    <p:cond delay="0"/>
                                  </p:stCondLst>
                                  <p:iterate>
                                    <p:tmAbs val="0"/>
                                  </p:iterate>
                                  <p:childTnLst>
                                    <p:set>
                                      <p:cBhvr>
                                        <p:cTn id="9" fill="hold"/>
                                        <p:tgtEl>
                                          <p:spTgt spid="1018">
                                            <p:txEl>
                                              <p:pRg st="0" end="0"/>
                                            </p:txEl>
                                          </p:spTgt>
                                        </p:tgtEl>
                                        <p:attrNameLst>
                                          <p:attrName>style.visibility</p:attrName>
                                        </p:attrNameLst>
                                      </p:cBhvr>
                                      <p:to>
                                        <p:strVal val="visible"/>
                                      </p:to>
                                    </p:set>
                                    <p:animEffect transition="in" filter="dissolve">
                                      <p:cBhvr>
                                        <p:cTn id="10" dur="1000"/>
                                        <p:tgtEl>
                                          <p:spTgt spid="10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018">
                                            <p:txEl>
                                              <p:pRg st="1" end="1"/>
                                            </p:txEl>
                                          </p:spTgt>
                                        </p:tgtEl>
                                        <p:attrNameLst>
                                          <p:attrName>style.visibility</p:attrName>
                                        </p:attrNameLst>
                                      </p:cBhvr>
                                      <p:to>
                                        <p:strVal val="visible"/>
                                      </p:to>
                                    </p:set>
                                    <p:animEffect transition="in" filter="dissolve">
                                      <p:cBhvr>
                                        <p:cTn id="15" dur="1000"/>
                                        <p:tgtEl>
                                          <p:spTgt spid="10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018">
                                            <p:txEl>
                                              <p:pRg st="2" end="2"/>
                                            </p:txEl>
                                          </p:spTgt>
                                        </p:tgtEl>
                                        <p:attrNameLst>
                                          <p:attrName>style.visibility</p:attrName>
                                        </p:attrNameLst>
                                      </p:cBhvr>
                                      <p:to>
                                        <p:strVal val="visible"/>
                                      </p:to>
                                    </p:set>
                                    <p:animEffect transition="in" filter="dissolve">
                                      <p:cBhvr>
                                        <p:cTn id="20" dur="1000"/>
                                        <p:tgtEl>
                                          <p:spTgt spid="10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018">
                                            <p:txEl>
                                              <p:pRg st="3" end="3"/>
                                            </p:txEl>
                                          </p:spTgt>
                                        </p:tgtEl>
                                        <p:attrNameLst>
                                          <p:attrName>style.visibility</p:attrName>
                                        </p:attrNameLst>
                                      </p:cBhvr>
                                      <p:to>
                                        <p:strVal val="visible"/>
                                      </p:to>
                                    </p:set>
                                    <p:animEffect transition="in" filter="dissolve">
                                      <p:cBhvr>
                                        <p:cTn id="25" dur="1000"/>
                                        <p:tgtEl>
                                          <p:spTgt spid="101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018">
                                            <p:txEl>
                                              <p:pRg st="4" end="4"/>
                                            </p:txEl>
                                          </p:spTgt>
                                        </p:tgtEl>
                                        <p:attrNameLst>
                                          <p:attrName>style.visibility</p:attrName>
                                        </p:attrNameLst>
                                      </p:cBhvr>
                                      <p:to>
                                        <p:strVal val="visible"/>
                                      </p:to>
                                    </p:set>
                                    <p:animEffect transition="in" filter="dissolve">
                                      <p:cBhvr>
                                        <p:cTn id="30" dur="1000"/>
                                        <p:tgtEl>
                                          <p:spTgt spid="101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iterate>
                                    <p:tmAbs val="0"/>
                                  </p:iterate>
                                  <p:childTnLst>
                                    <p:set>
                                      <p:cBhvr>
                                        <p:cTn id="34" fill="hold"/>
                                        <p:tgtEl>
                                          <p:spTgt spid="1015"/>
                                        </p:tgtEl>
                                        <p:attrNameLst>
                                          <p:attrName>style.visibility</p:attrName>
                                        </p:attrNameLst>
                                      </p:cBhvr>
                                      <p:to>
                                        <p:strVal val="visible"/>
                                      </p:to>
                                    </p:set>
                                    <p:anim calcmode="lin" valueType="num">
                                      <p:cBhvr>
                                        <p:cTn id="35" dur="1000" fill="hold"/>
                                        <p:tgtEl>
                                          <p:spTgt spid="1015"/>
                                        </p:tgtEl>
                                        <p:attrNameLst>
                                          <p:attrName>ppt_x</p:attrName>
                                        </p:attrNameLst>
                                      </p:cBhvr>
                                      <p:tavLst>
                                        <p:tav tm="0">
                                          <p:val>
                                            <p:strVal val="#ppt_x"/>
                                          </p:val>
                                        </p:tav>
                                        <p:tav tm="100000">
                                          <p:val>
                                            <p:strVal val="#ppt_x"/>
                                          </p:val>
                                        </p:tav>
                                      </p:tavLst>
                                    </p:anim>
                                    <p:anim calcmode="lin" valueType="num">
                                      <p:cBhvr>
                                        <p:cTn id="36" dur="1000" fill="hold"/>
                                        <p:tgtEl>
                                          <p:spTgt spid="10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stCondLst>
                                    <p:cond delay="0"/>
                                  </p:stCondLst>
                                  <p:iterate>
                                    <p:tmAbs val="0"/>
                                  </p:iterate>
                                  <p:childTnLst>
                                    <p:set>
                                      <p:cBhvr>
                                        <p:cTn id="40" fill="hold"/>
                                        <p:tgtEl>
                                          <p:spTgt spid="1010"/>
                                        </p:tgtEl>
                                        <p:attrNameLst>
                                          <p:attrName>style.visibility</p:attrName>
                                        </p:attrNameLst>
                                      </p:cBhvr>
                                      <p:to>
                                        <p:strVal val="visible"/>
                                      </p:to>
                                    </p:set>
                                    <p:anim calcmode="lin" valueType="num">
                                      <p:cBhvr>
                                        <p:cTn id="41" dur="1000" fill="hold"/>
                                        <p:tgtEl>
                                          <p:spTgt spid="1010"/>
                                        </p:tgtEl>
                                        <p:attrNameLst>
                                          <p:attrName>ppt_x</p:attrName>
                                        </p:attrNameLst>
                                      </p:cBhvr>
                                      <p:tavLst>
                                        <p:tav tm="0">
                                          <p:val>
                                            <p:strVal val="#ppt_x"/>
                                          </p:val>
                                        </p:tav>
                                        <p:tav tm="100000">
                                          <p:val>
                                            <p:strVal val="#ppt_x"/>
                                          </p:val>
                                        </p:tav>
                                      </p:tavLst>
                                    </p:anim>
                                    <p:anim calcmode="lin" valueType="num">
                                      <p:cBhvr>
                                        <p:cTn id="42" dur="1000" fill="hold"/>
                                        <p:tgtEl>
                                          <p:spTgt spid="10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4" nodeType="clickEffect">
                                  <p:stCondLst>
                                    <p:cond delay="0"/>
                                  </p:stCondLst>
                                  <p:iterate>
                                    <p:tmAbs val="0"/>
                                  </p:iterate>
                                  <p:childTnLst>
                                    <p:set>
                                      <p:cBhvr>
                                        <p:cTn id="46" fill="hold"/>
                                        <p:tgtEl>
                                          <p:spTgt spid="1005"/>
                                        </p:tgtEl>
                                        <p:attrNameLst>
                                          <p:attrName>style.visibility</p:attrName>
                                        </p:attrNameLst>
                                      </p:cBhvr>
                                      <p:to>
                                        <p:strVal val="visible"/>
                                      </p:to>
                                    </p:set>
                                    <p:anim calcmode="lin" valueType="num">
                                      <p:cBhvr>
                                        <p:cTn id="47" dur="1000" fill="hold"/>
                                        <p:tgtEl>
                                          <p:spTgt spid="1005"/>
                                        </p:tgtEl>
                                        <p:attrNameLst>
                                          <p:attrName>ppt_x</p:attrName>
                                        </p:attrNameLst>
                                      </p:cBhvr>
                                      <p:tavLst>
                                        <p:tav tm="0">
                                          <p:val>
                                            <p:strVal val="#ppt_x"/>
                                          </p:val>
                                        </p:tav>
                                        <p:tav tm="100000">
                                          <p:val>
                                            <p:strVal val="#ppt_x"/>
                                          </p:val>
                                        </p:tav>
                                      </p:tavLst>
                                    </p:anim>
                                    <p:anim calcmode="lin" valueType="num">
                                      <p:cBhvr>
                                        <p:cTn id="48" dur="1000" fill="hold"/>
                                        <p:tgtEl>
                                          <p:spTgt spid="100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5" nodeType="clickEffect">
                                  <p:stCondLst>
                                    <p:cond delay="0"/>
                                  </p:stCondLst>
                                  <p:iterate>
                                    <p:tmAbs val="0"/>
                                  </p:iterate>
                                  <p:childTnLst>
                                    <p:set>
                                      <p:cBhvr>
                                        <p:cTn id="52" fill="hold"/>
                                        <p:tgtEl>
                                          <p:spTgt spid="1000"/>
                                        </p:tgtEl>
                                        <p:attrNameLst>
                                          <p:attrName>style.visibility</p:attrName>
                                        </p:attrNameLst>
                                      </p:cBhvr>
                                      <p:to>
                                        <p:strVal val="visible"/>
                                      </p:to>
                                    </p:set>
                                    <p:anim calcmode="lin" valueType="num">
                                      <p:cBhvr>
                                        <p:cTn id="53" dur="1000" fill="hold"/>
                                        <p:tgtEl>
                                          <p:spTgt spid="1000"/>
                                        </p:tgtEl>
                                        <p:attrNameLst>
                                          <p:attrName>ppt_x</p:attrName>
                                        </p:attrNameLst>
                                      </p:cBhvr>
                                      <p:tavLst>
                                        <p:tav tm="0">
                                          <p:val>
                                            <p:strVal val="#ppt_x"/>
                                          </p:val>
                                        </p:tav>
                                        <p:tav tm="100000">
                                          <p:val>
                                            <p:strVal val="#ppt_x"/>
                                          </p:val>
                                        </p:tav>
                                      </p:tavLst>
                                    </p:anim>
                                    <p:anim calcmode="lin" valueType="num">
                                      <p:cBhvr>
                                        <p:cTn id="54" dur="1000" fill="hold"/>
                                        <p:tgtEl>
                                          <p:spTgt spid="100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6" nodeType="clickEffect">
                                  <p:stCondLst>
                                    <p:cond delay="0"/>
                                  </p:stCondLst>
                                  <p:iterate>
                                    <p:tmAbs val="0"/>
                                  </p:iterate>
                                  <p:childTnLst>
                                    <p:set>
                                      <p:cBhvr>
                                        <p:cTn id="58" fill="hold"/>
                                        <p:tgtEl>
                                          <p:spTgt spid="995"/>
                                        </p:tgtEl>
                                        <p:attrNameLst>
                                          <p:attrName>style.visibility</p:attrName>
                                        </p:attrNameLst>
                                      </p:cBhvr>
                                      <p:to>
                                        <p:strVal val="visible"/>
                                      </p:to>
                                    </p:set>
                                    <p:anim calcmode="lin" valueType="num">
                                      <p:cBhvr>
                                        <p:cTn id="59" dur="1000" fill="hold"/>
                                        <p:tgtEl>
                                          <p:spTgt spid="995"/>
                                        </p:tgtEl>
                                        <p:attrNameLst>
                                          <p:attrName>ppt_x</p:attrName>
                                        </p:attrNameLst>
                                      </p:cBhvr>
                                      <p:tavLst>
                                        <p:tav tm="0">
                                          <p:val>
                                            <p:strVal val="#ppt_x"/>
                                          </p:val>
                                        </p:tav>
                                        <p:tav tm="100000">
                                          <p:val>
                                            <p:strVal val="#ppt_x"/>
                                          </p:val>
                                        </p:tav>
                                      </p:tavLst>
                                    </p:anim>
                                    <p:anim calcmode="lin" valueType="num">
                                      <p:cBhvr>
                                        <p:cTn id="60" dur="1000" fill="hold"/>
                                        <p:tgtEl>
                                          <p:spTgt spid="99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7" nodeType="clickEffect">
                                  <p:stCondLst>
                                    <p:cond delay="0"/>
                                  </p:stCondLst>
                                  <p:iterate>
                                    <p:tmAbs val="0"/>
                                  </p:iterate>
                                  <p:childTnLst>
                                    <p:set>
                                      <p:cBhvr>
                                        <p:cTn id="64" fill="hold"/>
                                        <p:tgtEl>
                                          <p:spTgt spid="990"/>
                                        </p:tgtEl>
                                        <p:attrNameLst>
                                          <p:attrName>style.visibility</p:attrName>
                                        </p:attrNameLst>
                                      </p:cBhvr>
                                      <p:to>
                                        <p:strVal val="visible"/>
                                      </p:to>
                                    </p:set>
                                    <p:anim calcmode="lin" valueType="num">
                                      <p:cBhvr>
                                        <p:cTn id="65" dur="1000" fill="hold"/>
                                        <p:tgtEl>
                                          <p:spTgt spid="990"/>
                                        </p:tgtEl>
                                        <p:attrNameLst>
                                          <p:attrName>ppt_x</p:attrName>
                                        </p:attrNameLst>
                                      </p:cBhvr>
                                      <p:tavLst>
                                        <p:tav tm="0">
                                          <p:val>
                                            <p:strVal val="#ppt_x"/>
                                          </p:val>
                                        </p:tav>
                                        <p:tav tm="100000">
                                          <p:val>
                                            <p:strVal val="#ppt_x"/>
                                          </p:val>
                                        </p:tav>
                                      </p:tavLst>
                                    </p:anim>
                                    <p:anim calcmode="lin" valueType="num">
                                      <p:cBhvr>
                                        <p:cTn id="66" dur="1000" fill="hold"/>
                                        <p:tgtEl>
                                          <p:spTgt spid="99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8" nodeType="clickEffect">
                                  <p:stCondLst>
                                    <p:cond delay="0"/>
                                  </p:stCondLst>
                                  <p:iterate>
                                    <p:tmAbs val="0"/>
                                  </p:iterate>
                                  <p:childTnLst>
                                    <p:set>
                                      <p:cBhvr>
                                        <p:cTn id="70" fill="hold"/>
                                        <p:tgtEl>
                                          <p:spTgt spid="985"/>
                                        </p:tgtEl>
                                        <p:attrNameLst>
                                          <p:attrName>style.visibility</p:attrName>
                                        </p:attrNameLst>
                                      </p:cBhvr>
                                      <p:to>
                                        <p:strVal val="visible"/>
                                      </p:to>
                                    </p:set>
                                    <p:anim calcmode="lin" valueType="num">
                                      <p:cBhvr>
                                        <p:cTn id="71" dur="1000" fill="hold"/>
                                        <p:tgtEl>
                                          <p:spTgt spid="985"/>
                                        </p:tgtEl>
                                        <p:attrNameLst>
                                          <p:attrName>ppt_x</p:attrName>
                                        </p:attrNameLst>
                                      </p:cBhvr>
                                      <p:tavLst>
                                        <p:tav tm="0">
                                          <p:val>
                                            <p:strVal val="#ppt_x"/>
                                          </p:val>
                                        </p:tav>
                                        <p:tav tm="100000">
                                          <p:val>
                                            <p:strVal val="#ppt_x"/>
                                          </p:val>
                                        </p:tav>
                                      </p:tavLst>
                                    </p:anim>
                                    <p:anim calcmode="lin" valueType="num">
                                      <p:cBhvr>
                                        <p:cTn id="72" dur="1000" fill="hold"/>
                                        <p:tgtEl>
                                          <p:spTgt spid="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8" animBg="1" advAuto="0"/>
      <p:bldP spid="990" grpId="7" animBg="1" advAuto="0"/>
      <p:bldP spid="995" grpId="6" animBg="1" advAuto="0"/>
      <p:bldP spid="1000" grpId="5" animBg="1" advAuto="0"/>
      <p:bldP spid="1005" grpId="4" animBg="1" advAuto="0"/>
      <p:bldP spid="1010" grpId="3" animBg="1" advAuto="0"/>
      <p:bldP spid="1015" grpId="2" animBg="1" advAuto="0"/>
      <p:bldP spid="1018"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5" name="Male"/>
          <p:cNvSpPr/>
          <p:nvPr/>
        </p:nvSpPr>
        <p:spPr>
          <a:xfrm>
            <a:off x="652844" y="3194933"/>
            <a:ext cx="667564" cy="180129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EA993E"/>
          </a:solidFill>
          <a:ln w="3175">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nvGrpSpPr>
          <p:cNvPr id="1041" name="Group"/>
          <p:cNvGrpSpPr/>
          <p:nvPr/>
        </p:nvGrpSpPr>
        <p:grpSpPr>
          <a:xfrm>
            <a:off x="1906137" y="2443655"/>
            <a:ext cx="667564" cy="3607173"/>
            <a:chOff x="0" y="0"/>
            <a:chExt cx="667562" cy="3607172"/>
          </a:xfrm>
        </p:grpSpPr>
        <p:sp>
          <p:nvSpPr>
            <p:cNvPr id="1036" name="Male"/>
            <p:cNvSpPr/>
            <p:nvPr/>
          </p:nvSpPr>
          <p:spPr>
            <a:xfrm>
              <a:off x="0" y="1381454"/>
              <a:ext cx="312885" cy="84426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37" name="Male"/>
            <p:cNvSpPr/>
            <p:nvPr/>
          </p:nvSpPr>
          <p:spPr>
            <a:xfrm>
              <a:off x="354678" y="576307"/>
              <a:ext cx="312885" cy="84426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38" name="Male"/>
            <p:cNvSpPr/>
            <p:nvPr/>
          </p:nvSpPr>
          <p:spPr>
            <a:xfrm>
              <a:off x="14004" y="0"/>
              <a:ext cx="312886" cy="8442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39" name="Male"/>
            <p:cNvSpPr/>
            <p:nvPr/>
          </p:nvSpPr>
          <p:spPr>
            <a:xfrm>
              <a:off x="354678" y="1926711"/>
              <a:ext cx="312885" cy="84426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0" name="Male"/>
            <p:cNvSpPr/>
            <p:nvPr/>
          </p:nvSpPr>
          <p:spPr>
            <a:xfrm>
              <a:off x="78899" y="2762910"/>
              <a:ext cx="312885" cy="84426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23527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042" name="Line"/>
          <p:cNvSpPr/>
          <p:nvPr/>
        </p:nvSpPr>
        <p:spPr>
          <a:xfrm flipV="1">
            <a:off x="1452802" y="2975359"/>
            <a:ext cx="435660" cy="826809"/>
          </a:xfrm>
          <a:prstGeom prst="line">
            <a:avLst/>
          </a:prstGeom>
          <a:ln w="38100">
            <a:solidFill>
              <a:srgbClr val="95C44E"/>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3" name="Line"/>
          <p:cNvSpPr/>
          <p:nvPr/>
        </p:nvSpPr>
        <p:spPr>
          <a:xfrm>
            <a:off x="1483707" y="4388196"/>
            <a:ext cx="373851" cy="1037718"/>
          </a:xfrm>
          <a:prstGeom prst="line">
            <a:avLst/>
          </a:prstGeom>
          <a:ln w="38100">
            <a:solidFill>
              <a:srgbClr val="95C44E"/>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nvGrpSpPr>
          <p:cNvPr id="1069" name="Group"/>
          <p:cNvGrpSpPr/>
          <p:nvPr/>
        </p:nvGrpSpPr>
        <p:grpSpPr>
          <a:xfrm>
            <a:off x="2635162" y="1795266"/>
            <a:ext cx="1608143" cy="5030153"/>
            <a:chOff x="0" y="0"/>
            <a:chExt cx="1608141" cy="5030151"/>
          </a:xfrm>
        </p:grpSpPr>
        <p:sp>
          <p:nvSpPr>
            <p:cNvPr id="1044" name="Male"/>
            <p:cNvSpPr/>
            <p:nvPr/>
          </p:nvSpPr>
          <p:spPr>
            <a:xfrm>
              <a:off x="0" y="846436"/>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5" name="Male"/>
            <p:cNvSpPr/>
            <p:nvPr/>
          </p:nvSpPr>
          <p:spPr>
            <a:xfrm>
              <a:off x="337329" y="324268"/>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6" name="Male"/>
            <p:cNvSpPr/>
            <p:nvPr/>
          </p:nvSpPr>
          <p:spPr>
            <a:xfrm>
              <a:off x="1321223" y="4314993"/>
              <a:ext cx="265040"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7" name="Male"/>
            <p:cNvSpPr/>
            <p:nvPr/>
          </p:nvSpPr>
          <p:spPr>
            <a:xfrm>
              <a:off x="354862" y="1262751"/>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8" name="Male"/>
            <p:cNvSpPr/>
            <p:nvPr/>
          </p:nvSpPr>
          <p:spPr>
            <a:xfrm>
              <a:off x="0" y="1738893"/>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49" name="Male"/>
            <p:cNvSpPr/>
            <p:nvPr/>
          </p:nvSpPr>
          <p:spPr>
            <a:xfrm>
              <a:off x="637726" y="812777"/>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0" name="Male"/>
            <p:cNvSpPr/>
            <p:nvPr/>
          </p:nvSpPr>
          <p:spPr>
            <a:xfrm>
              <a:off x="988241" y="324268"/>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1" name="Male"/>
            <p:cNvSpPr/>
            <p:nvPr/>
          </p:nvSpPr>
          <p:spPr>
            <a:xfrm>
              <a:off x="672609" y="0"/>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2" name="Male"/>
            <p:cNvSpPr/>
            <p:nvPr/>
          </p:nvSpPr>
          <p:spPr>
            <a:xfrm>
              <a:off x="988241" y="3846042"/>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3" name="Male"/>
            <p:cNvSpPr/>
            <p:nvPr/>
          </p:nvSpPr>
          <p:spPr>
            <a:xfrm>
              <a:off x="672609" y="1758608"/>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4" name="Male"/>
            <p:cNvSpPr/>
            <p:nvPr/>
          </p:nvSpPr>
          <p:spPr>
            <a:xfrm>
              <a:off x="1014595" y="1262751"/>
              <a:ext cx="265040"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5" name="Male"/>
            <p:cNvSpPr/>
            <p:nvPr/>
          </p:nvSpPr>
          <p:spPr>
            <a:xfrm>
              <a:off x="1321223" y="3517218"/>
              <a:ext cx="265040"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6" name="Male"/>
            <p:cNvSpPr/>
            <p:nvPr/>
          </p:nvSpPr>
          <p:spPr>
            <a:xfrm>
              <a:off x="1343103" y="846436"/>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7" name="Male"/>
            <p:cNvSpPr/>
            <p:nvPr/>
          </p:nvSpPr>
          <p:spPr>
            <a:xfrm>
              <a:off x="1343103" y="19092"/>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8" name="Male"/>
            <p:cNvSpPr/>
            <p:nvPr/>
          </p:nvSpPr>
          <p:spPr>
            <a:xfrm>
              <a:off x="1310607" y="2637913"/>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59" name="Male"/>
            <p:cNvSpPr/>
            <p:nvPr/>
          </p:nvSpPr>
          <p:spPr>
            <a:xfrm>
              <a:off x="337329" y="2984945"/>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0" name="Male"/>
            <p:cNvSpPr/>
            <p:nvPr/>
          </p:nvSpPr>
          <p:spPr>
            <a:xfrm>
              <a:off x="672609" y="2637913"/>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1" name="Male"/>
            <p:cNvSpPr/>
            <p:nvPr/>
          </p:nvSpPr>
          <p:spPr>
            <a:xfrm>
              <a:off x="363775" y="2200769"/>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2" name="Male"/>
            <p:cNvSpPr/>
            <p:nvPr/>
          </p:nvSpPr>
          <p:spPr>
            <a:xfrm>
              <a:off x="637726" y="3517218"/>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3" name="Male"/>
            <p:cNvSpPr/>
            <p:nvPr/>
          </p:nvSpPr>
          <p:spPr>
            <a:xfrm>
              <a:off x="1007888" y="3022846"/>
              <a:ext cx="265040"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4" name="Male"/>
            <p:cNvSpPr/>
            <p:nvPr/>
          </p:nvSpPr>
          <p:spPr>
            <a:xfrm>
              <a:off x="1007888" y="2175458"/>
              <a:ext cx="265040"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5" name="Male"/>
            <p:cNvSpPr/>
            <p:nvPr/>
          </p:nvSpPr>
          <p:spPr>
            <a:xfrm>
              <a:off x="0" y="3449897"/>
              <a:ext cx="265039" cy="71516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6" name="Male"/>
            <p:cNvSpPr/>
            <p:nvPr/>
          </p:nvSpPr>
          <p:spPr>
            <a:xfrm>
              <a:off x="1307249" y="1814127"/>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7" name="Male"/>
            <p:cNvSpPr/>
            <p:nvPr/>
          </p:nvSpPr>
          <p:spPr>
            <a:xfrm>
              <a:off x="337329" y="3846042"/>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8" name="Male"/>
            <p:cNvSpPr/>
            <p:nvPr/>
          </p:nvSpPr>
          <p:spPr>
            <a:xfrm>
              <a:off x="0" y="2637913"/>
              <a:ext cx="265039" cy="715159"/>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3D85C3"/>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grpSp>
        <p:nvGrpSpPr>
          <p:cNvPr id="1195" name="Group"/>
          <p:cNvGrpSpPr/>
          <p:nvPr/>
        </p:nvGrpSpPr>
        <p:grpSpPr>
          <a:xfrm>
            <a:off x="4304767" y="478796"/>
            <a:ext cx="2863059" cy="6386279"/>
            <a:chOff x="0" y="0"/>
            <a:chExt cx="2863057" cy="6386278"/>
          </a:xfrm>
        </p:grpSpPr>
        <p:sp>
          <p:nvSpPr>
            <p:cNvPr id="1070" name="Male"/>
            <p:cNvSpPr/>
            <p:nvPr/>
          </p:nvSpPr>
          <p:spPr>
            <a:xfrm>
              <a:off x="910588" y="583176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1" name="Male"/>
            <p:cNvSpPr/>
            <p:nvPr/>
          </p:nvSpPr>
          <p:spPr>
            <a:xfrm>
              <a:off x="1342772" y="577898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2" name="Male"/>
            <p:cNvSpPr/>
            <p:nvPr/>
          </p:nvSpPr>
          <p:spPr>
            <a:xfrm>
              <a:off x="910588" y="1281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3" name="Male"/>
            <p:cNvSpPr/>
            <p:nvPr/>
          </p:nvSpPr>
          <p:spPr>
            <a:xfrm>
              <a:off x="238103" y="90951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4" name="Male"/>
            <p:cNvSpPr/>
            <p:nvPr/>
          </p:nvSpPr>
          <p:spPr>
            <a:xfrm>
              <a:off x="0" y="122899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5" name="Male"/>
            <p:cNvSpPr/>
            <p:nvPr/>
          </p:nvSpPr>
          <p:spPr>
            <a:xfrm>
              <a:off x="427897" y="60759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6" name="Male"/>
            <p:cNvSpPr/>
            <p:nvPr/>
          </p:nvSpPr>
          <p:spPr>
            <a:xfrm>
              <a:off x="663084" y="27981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7" name="Male"/>
            <p:cNvSpPr/>
            <p:nvPr/>
          </p:nvSpPr>
          <p:spPr>
            <a:xfrm>
              <a:off x="1361892" y="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8" name="Male"/>
            <p:cNvSpPr/>
            <p:nvPr/>
          </p:nvSpPr>
          <p:spPr>
            <a:xfrm>
              <a:off x="663084" y="264283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9" name="Male"/>
            <p:cNvSpPr/>
            <p:nvPr/>
          </p:nvSpPr>
          <p:spPr>
            <a:xfrm>
              <a:off x="451303" y="124222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0" name="Male"/>
            <p:cNvSpPr/>
            <p:nvPr/>
          </p:nvSpPr>
          <p:spPr>
            <a:xfrm>
              <a:off x="680767" y="90951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1" name="Male"/>
            <p:cNvSpPr/>
            <p:nvPr/>
          </p:nvSpPr>
          <p:spPr>
            <a:xfrm>
              <a:off x="886507" y="242220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2" name="Male"/>
            <p:cNvSpPr/>
            <p:nvPr/>
          </p:nvSpPr>
          <p:spPr>
            <a:xfrm>
              <a:off x="901188" y="63018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3" name="Male"/>
            <p:cNvSpPr/>
            <p:nvPr/>
          </p:nvSpPr>
          <p:spPr>
            <a:xfrm>
              <a:off x="1811777" y="1281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4" name="Male"/>
            <p:cNvSpPr/>
            <p:nvPr/>
          </p:nvSpPr>
          <p:spPr>
            <a:xfrm>
              <a:off x="879383" y="1832214"/>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5" name="Male"/>
            <p:cNvSpPr/>
            <p:nvPr/>
          </p:nvSpPr>
          <p:spPr>
            <a:xfrm>
              <a:off x="226338" y="206506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6" name="Male"/>
            <p:cNvSpPr/>
            <p:nvPr/>
          </p:nvSpPr>
          <p:spPr>
            <a:xfrm>
              <a:off x="451303" y="1832214"/>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7" name="Male"/>
            <p:cNvSpPr/>
            <p:nvPr/>
          </p:nvSpPr>
          <p:spPr>
            <a:xfrm>
              <a:off x="244083" y="153890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8" name="Male"/>
            <p:cNvSpPr/>
            <p:nvPr/>
          </p:nvSpPr>
          <p:spPr>
            <a:xfrm>
              <a:off x="427897" y="242220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9" name="Male"/>
            <p:cNvSpPr/>
            <p:nvPr/>
          </p:nvSpPr>
          <p:spPr>
            <a:xfrm>
              <a:off x="676267" y="209049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0" name="Male"/>
            <p:cNvSpPr/>
            <p:nvPr/>
          </p:nvSpPr>
          <p:spPr>
            <a:xfrm>
              <a:off x="676267" y="152191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1" name="Male"/>
            <p:cNvSpPr/>
            <p:nvPr/>
          </p:nvSpPr>
          <p:spPr>
            <a:xfrm>
              <a:off x="0" y="2377035"/>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2" name="Male"/>
            <p:cNvSpPr/>
            <p:nvPr/>
          </p:nvSpPr>
          <p:spPr>
            <a:xfrm>
              <a:off x="877130" y="127947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3" name="Male"/>
            <p:cNvSpPr/>
            <p:nvPr/>
          </p:nvSpPr>
          <p:spPr>
            <a:xfrm>
              <a:off x="226338" y="264283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4" name="Male"/>
            <p:cNvSpPr/>
            <p:nvPr/>
          </p:nvSpPr>
          <p:spPr>
            <a:xfrm>
              <a:off x="0" y="1832214"/>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5" name="Male"/>
            <p:cNvSpPr/>
            <p:nvPr/>
          </p:nvSpPr>
          <p:spPr>
            <a:xfrm>
              <a:off x="0" y="355227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6" name="Male"/>
            <p:cNvSpPr/>
            <p:nvPr/>
          </p:nvSpPr>
          <p:spPr>
            <a:xfrm>
              <a:off x="226338" y="3201909"/>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7" name="Male"/>
            <p:cNvSpPr/>
            <p:nvPr/>
          </p:nvSpPr>
          <p:spPr>
            <a:xfrm>
              <a:off x="0" y="299714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8" name="Male"/>
            <p:cNvSpPr/>
            <p:nvPr/>
          </p:nvSpPr>
          <p:spPr>
            <a:xfrm>
              <a:off x="238103" y="383160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99" name="Male"/>
            <p:cNvSpPr/>
            <p:nvPr/>
          </p:nvSpPr>
          <p:spPr>
            <a:xfrm>
              <a:off x="0" y="415108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0" name="Male"/>
            <p:cNvSpPr/>
            <p:nvPr/>
          </p:nvSpPr>
          <p:spPr>
            <a:xfrm>
              <a:off x="427897" y="352968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1" name="Male"/>
            <p:cNvSpPr/>
            <p:nvPr/>
          </p:nvSpPr>
          <p:spPr>
            <a:xfrm>
              <a:off x="663084" y="3201909"/>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2" name="Male"/>
            <p:cNvSpPr/>
            <p:nvPr/>
          </p:nvSpPr>
          <p:spPr>
            <a:xfrm>
              <a:off x="451303" y="2984333"/>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3" name="Male"/>
            <p:cNvSpPr/>
            <p:nvPr/>
          </p:nvSpPr>
          <p:spPr>
            <a:xfrm>
              <a:off x="663084" y="556493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4" name="Male"/>
            <p:cNvSpPr/>
            <p:nvPr/>
          </p:nvSpPr>
          <p:spPr>
            <a:xfrm>
              <a:off x="451303" y="416431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5" name="Male"/>
            <p:cNvSpPr/>
            <p:nvPr/>
          </p:nvSpPr>
          <p:spPr>
            <a:xfrm>
              <a:off x="680767" y="383160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6" name="Male"/>
            <p:cNvSpPr/>
            <p:nvPr/>
          </p:nvSpPr>
          <p:spPr>
            <a:xfrm>
              <a:off x="886507" y="5344297"/>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7" name="Male"/>
            <p:cNvSpPr/>
            <p:nvPr/>
          </p:nvSpPr>
          <p:spPr>
            <a:xfrm>
              <a:off x="901188" y="355227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8" name="Male"/>
            <p:cNvSpPr/>
            <p:nvPr/>
          </p:nvSpPr>
          <p:spPr>
            <a:xfrm>
              <a:off x="901188" y="299714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09" name="Male"/>
            <p:cNvSpPr/>
            <p:nvPr/>
          </p:nvSpPr>
          <p:spPr>
            <a:xfrm>
              <a:off x="879383" y="475430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0" name="Male"/>
            <p:cNvSpPr/>
            <p:nvPr/>
          </p:nvSpPr>
          <p:spPr>
            <a:xfrm>
              <a:off x="226338" y="498715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1" name="Male"/>
            <p:cNvSpPr/>
            <p:nvPr/>
          </p:nvSpPr>
          <p:spPr>
            <a:xfrm>
              <a:off x="451303" y="475430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2" name="Male"/>
            <p:cNvSpPr/>
            <p:nvPr/>
          </p:nvSpPr>
          <p:spPr>
            <a:xfrm>
              <a:off x="244083" y="4460993"/>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3" name="Male"/>
            <p:cNvSpPr/>
            <p:nvPr/>
          </p:nvSpPr>
          <p:spPr>
            <a:xfrm>
              <a:off x="427897" y="5344297"/>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4" name="Male"/>
            <p:cNvSpPr/>
            <p:nvPr/>
          </p:nvSpPr>
          <p:spPr>
            <a:xfrm>
              <a:off x="676267" y="501258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5" name="Male"/>
            <p:cNvSpPr/>
            <p:nvPr/>
          </p:nvSpPr>
          <p:spPr>
            <a:xfrm>
              <a:off x="676267" y="444401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6" name="Male"/>
            <p:cNvSpPr/>
            <p:nvPr/>
          </p:nvSpPr>
          <p:spPr>
            <a:xfrm>
              <a:off x="0" y="5299127"/>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7" name="Male"/>
            <p:cNvSpPr/>
            <p:nvPr/>
          </p:nvSpPr>
          <p:spPr>
            <a:xfrm>
              <a:off x="877130" y="420156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8" name="Male"/>
            <p:cNvSpPr/>
            <p:nvPr/>
          </p:nvSpPr>
          <p:spPr>
            <a:xfrm>
              <a:off x="2255724" y="409160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19" name="Male"/>
            <p:cNvSpPr/>
            <p:nvPr/>
          </p:nvSpPr>
          <p:spPr>
            <a:xfrm>
              <a:off x="0" y="475430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0" name="Male"/>
            <p:cNvSpPr/>
            <p:nvPr/>
          </p:nvSpPr>
          <p:spPr>
            <a:xfrm>
              <a:off x="1116433" y="91345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1" name="Male"/>
            <p:cNvSpPr/>
            <p:nvPr/>
          </p:nvSpPr>
          <p:spPr>
            <a:xfrm>
              <a:off x="1342772" y="563093"/>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2" name="Male"/>
            <p:cNvSpPr/>
            <p:nvPr/>
          </p:nvSpPr>
          <p:spPr>
            <a:xfrm>
              <a:off x="1116433" y="35832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3" name="Male"/>
            <p:cNvSpPr/>
            <p:nvPr/>
          </p:nvSpPr>
          <p:spPr>
            <a:xfrm>
              <a:off x="1354536" y="119279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4" name="Male"/>
            <p:cNvSpPr/>
            <p:nvPr/>
          </p:nvSpPr>
          <p:spPr>
            <a:xfrm>
              <a:off x="1116433" y="151227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5" name="Male"/>
            <p:cNvSpPr/>
            <p:nvPr/>
          </p:nvSpPr>
          <p:spPr>
            <a:xfrm>
              <a:off x="1544331" y="89087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6" name="Male"/>
            <p:cNvSpPr/>
            <p:nvPr/>
          </p:nvSpPr>
          <p:spPr>
            <a:xfrm>
              <a:off x="1779518" y="563093"/>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7" name="Male"/>
            <p:cNvSpPr/>
            <p:nvPr/>
          </p:nvSpPr>
          <p:spPr>
            <a:xfrm>
              <a:off x="1567736" y="345517"/>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8" name="Male"/>
            <p:cNvSpPr/>
            <p:nvPr/>
          </p:nvSpPr>
          <p:spPr>
            <a:xfrm>
              <a:off x="1779518" y="292611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29" name="Male"/>
            <p:cNvSpPr/>
            <p:nvPr/>
          </p:nvSpPr>
          <p:spPr>
            <a:xfrm>
              <a:off x="1567736" y="152549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0" name="Male"/>
            <p:cNvSpPr/>
            <p:nvPr/>
          </p:nvSpPr>
          <p:spPr>
            <a:xfrm>
              <a:off x="1797201" y="119279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1" name="Male"/>
            <p:cNvSpPr/>
            <p:nvPr/>
          </p:nvSpPr>
          <p:spPr>
            <a:xfrm>
              <a:off x="2002940" y="270548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2" name="Male"/>
            <p:cNvSpPr/>
            <p:nvPr/>
          </p:nvSpPr>
          <p:spPr>
            <a:xfrm>
              <a:off x="2017622" y="91345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3" name="Male"/>
            <p:cNvSpPr/>
            <p:nvPr/>
          </p:nvSpPr>
          <p:spPr>
            <a:xfrm>
              <a:off x="2017622" y="35832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4" name="Male"/>
            <p:cNvSpPr/>
            <p:nvPr/>
          </p:nvSpPr>
          <p:spPr>
            <a:xfrm>
              <a:off x="1995816" y="211549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5" name="Male"/>
            <p:cNvSpPr/>
            <p:nvPr/>
          </p:nvSpPr>
          <p:spPr>
            <a:xfrm>
              <a:off x="1342772" y="234834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6" name="Male"/>
            <p:cNvSpPr/>
            <p:nvPr/>
          </p:nvSpPr>
          <p:spPr>
            <a:xfrm>
              <a:off x="1567736" y="211549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7" name="Male"/>
            <p:cNvSpPr/>
            <p:nvPr/>
          </p:nvSpPr>
          <p:spPr>
            <a:xfrm>
              <a:off x="1360517" y="182217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8" name="Male"/>
            <p:cNvSpPr/>
            <p:nvPr/>
          </p:nvSpPr>
          <p:spPr>
            <a:xfrm>
              <a:off x="1544331" y="270548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39" name="Male"/>
            <p:cNvSpPr/>
            <p:nvPr/>
          </p:nvSpPr>
          <p:spPr>
            <a:xfrm>
              <a:off x="1792700" y="2373770"/>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0" name="Male"/>
            <p:cNvSpPr/>
            <p:nvPr/>
          </p:nvSpPr>
          <p:spPr>
            <a:xfrm>
              <a:off x="1792700" y="1805194"/>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1" name="Male"/>
            <p:cNvSpPr/>
            <p:nvPr/>
          </p:nvSpPr>
          <p:spPr>
            <a:xfrm>
              <a:off x="1116433" y="266031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2" name="Male"/>
            <p:cNvSpPr/>
            <p:nvPr/>
          </p:nvSpPr>
          <p:spPr>
            <a:xfrm>
              <a:off x="1993563" y="1562751"/>
              <a:ext cx="177836"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3" name="Male"/>
            <p:cNvSpPr/>
            <p:nvPr/>
          </p:nvSpPr>
          <p:spPr>
            <a:xfrm>
              <a:off x="1342772" y="292611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4" name="Male"/>
            <p:cNvSpPr/>
            <p:nvPr/>
          </p:nvSpPr>
          <p:spPr>
            <a:xfrm>
              <a:off x="1116433" y="211549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5" name="Male"/>
            <p:cNvSpPr/>
            <p:nvPr/>
          </p:nvSpPr>
          <p:spPr>
            <a:xfrm>
              <a:off x="2216263" y="55711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6" name="Male"/>
            <p:cNvSpPr/>
            <p:nvPr/>
          </p:nvSpPr>
          <p:spPr>
            <a:xfrm>
              <a:off x="2442603" y="206753"/>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7" name="Male"/>
            <p:cNvSpPr/>
            <p:nvPr/>
          </p:nvSpPr>
          <p:spPr>
            <a:xfrm>
              <a:off x="2216263" y="198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8" name="Male"/>
            <p:cNvSpPr/>
            <p:nvPr/>
          </p:nvSpPr>
          <p:spPr>
            <a:xfrm>
              <a:off x="2454367" y="836451"/>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49" name="Male"/>
            <p:cNvSpPr/>
            <p:nvPr/>
          </p:nvSpPr>
          <p:spPr>
            <a:xfrm>
              <a:off x="2216263" y="115593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0" name="Male"/>
            <p:cNvSpPr/>
            <p:nvPr/>
          </p:nvSpPr>
          <p:spPr>
            <a:xfrm>
              <a:off x="2655089" y="469166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1" name="Male"/>
            <p:cNvSpPr/>
            <p:nvPr/>
          </p:nvSpPr>
          <p:spPr>
            <a:xfrm>
              <a:off x="2447120" y="312243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2" name="Male"/>
            <p:cNvSpPr/>
            <p:nvPr/>
          </p:nvSpPr>
          <p:spPr>
            <a:xfrm>
              <a:off x="202257" y="556493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3" name="Male"/>
            <p:cNvSpPr/>
            <p:nvPr/>
          </p:nvSpPr>
          <p:spPr>
            <a:xfrm>
              <a:off x="2017622" y="5543024"/>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4" name="Male"/>
            <p:cNvSpPr/>
            <p:nvPr/>
          </p:nvSpPr>
          <p:spPr>
            <a:xfrm>
              <a:off x="2667567" y="116915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5" name="Male"/>
            <p:cNvSpPr/>
            <p:nvPr/>
          </p:nvSpPr>
          <p:spPr>
            <a:xfrm>
              <a:off x="2464803" y="3752137"/>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6" name="Male"/>
            <p:cNvSpPr/>
            <p:nvPr/>
          </p:nvSpPr>
          <p:spPr>
            <a:xfrm>
              <a:off x="451303" y="590642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7" name="Male"/>
            <p:cNvSpPr/>
            <p:nvPr/>
          </p:nvSpPr>
          <p:spPr>
            <a:xfrm>
              <a:off x="2685223" y="347280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8" name="Male"/>
            <p:cNvSpPr/>
            <p:nvPr/>
          </p:nvSpPr>
          <p:spPr>
            <a:xfrm>
              <a:off x="2685223" y="291767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59" name="Male"/>
            <p:cNvSpPr/>
            <p:nvPr/>
          </p:nvSpPr>
          <p:spPr>
            <a:xfrm>
              <a:off x="2255724" y="521782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0" name="Male"/>
            <p:cNvSpPr/>
            <p:nvPr/>
          </p:nvSpPr>
          <p:spPr>
            <a:xfrm>
              <a:off x="2442603" y="199199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1" name="Male"/>
            <p:cNvSpPr/>
            <p:nvPr/>
          </p:nvSpPr>
          <p:spPr>
            <a:xfrm>
              <a:off x="2667567" y="175915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2" name="Male"/>
            <p:cNvSpPr/>
            <p:nvPr/>
          </p:nvSpPr>
          <p:spPr>
            <a:xfrm>
              <a:off x="2460347" y="1465837"/>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3" name="Male"/>
            <p:cNvSpPr/>
            <p:nvPr/>
          </p:nvSpPr>
          <p:spPr>
            <a:xfrm>
              <a:off x="2644162" y="2349141"/>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4" name="Male"/>
            <p:cNvSpPr/>
            <p:nvPr/>
          </p:nvSpPr>
          <p:spPr>
            <a:xfrm>
              <a:off x="2460303" y="493311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5" name="Male"/>
            <p:cNvSpPr/>
            <p:nvPr/>
          </p:nvSpPr>
          <p:spPr>
            <a:xfrm>
              <a:off x="2460303" y="436454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6" name="Male"/>
            <p:cNvSpPr/>
            <p:nvPr/>
          </p:nvSpPr>
          <p:spPr>
            <a:xfrm>
              <a:off x="2216263" y="2303970"/>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7" name="Male"/>
            <p:cNvSpPr/>
            <p:nvPr/>
          </p:nvSpPr>
          <p:spPr>
            <a:xfrm>
              <a:off x="2661166" y="412209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8" name="Male"/>
            <p:cNvSpPr/>
            <p:nvPr/>
          </p:nvSpPr>
          <p:spPr>
            <a:xfrm>
              <a:off x="2442603" y="2569773"/>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69" name="Male"/>
            <p:cNvSpPr/>
            <p:nvPr/>
          </p:nvSpPr>
          <p:spPr>
            <a:xfrm>
              <a:off x="2216263" y="1759150"/>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0" name="Male"/>
            <p:cNvSpPr/>
            <p:nvPr/>
          </p:nvSpPr>
          <p:spPr>
            <a:xfrm>
              <a:off x="1116433" y="378293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1" name="Male"/>
            <p:cNvSpPr/>
            <p:nvPr/>
          </p:nvSpPr>
          <p:spPr>
            <a:xfrm>
              <a:off x="1342772" y="343257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2" name="Male"/>
            <p:cNvSpPr/>
            <p:nvPr/>
          </p:nvSpPr>
          <p:spPr>
            <a:xfrm>
              <a:off x="1116433" y="322781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3" name="Male"/>
            <p:cNvSpPr/>
            <p:nvPr/>
          </p:nvSpPr>
          <p:spPr>
            <a:xfrm>
              <a:off x="1354536" y="406227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4" name="Male"/>
            <p:cNvSpPr/>
            <p:nvPr/>
          </p:nvSpPr>
          <p:spPr>
            <a:xfrm>
              <a:off x="1116433" y="438175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5" name="Male"/>
            <p:cNvSpPr/>
            <p:nvPr/>
          </p:nvSpPr>
          <p:spPr>
            <a:xfrm>
              <a:off x="1544331" y="376035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6" name="Male"/>
            <p:cNvSpPr/>
            <p:nvPr/>
          </p:nvSpPr>
          <p:spPr>
            <a:xfrm>
              <a:off x="1779518" y="343257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7" name="Male"/>
            <p:cNvSpPr/>
            <p:nvPr/>
          </p:nvSpPr>
          <p:spPr>
            <a:xfrm>
              <a:off x="1567736" y="321500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8" name="Male"/>
            <p:cNvSpPr/>
            <p:nvPr/>
          </p:nvSpPr>
          <p:spPr>
            <a:xfrm>
              <a:off x="2239672" y="292611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79" name="Male"/>
            <p:cNvSpPr/>
            <p:nvPr/>
          </p:nvSpPr>
          <p:spPr>
            <a:xfrm>
              <a:off x="1567736" y="439498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0" name="Male"/>
            <p:cNvSpPr/>
            <p:nvPr/>
          </p:nvSpPr>
          <p:spPr>
            <a:xfrm>
              <a:off x="1797201" y="4062276"/>
              <a:ext cx="177835" cy="47985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1" name="Male"/>
            <p:cNvSpPr/>
            <p:nvPr/>
          </p:nvSpPr>
          <p:spPr>
            <a:xfrm>
              <a:off x="2255724" y="4674836"/>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2" name="Male"/>
            <p:cNvSpPr/>
            <p:nvPr/>
          </p:nvSpPr>
          <p:spPr>
            <a:xfrm>
              <a:off x="2017622" y="378293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3" name="Male"/>
            <p:cNvSpPr/>
            <p:nvPr/>
          </p:nvSpPr>
          <p:spPr>
            <a:xfrm>
              <a:off x="2017622" y="322781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4" name="Male"/>
            <p:cNvSpPr/>
            <p:nvPr/>
          </p:nvSpPr>
          <p:spPr>
            <a:xfrm>
              <a:off x="1995816" y="498497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5" name="Male"/>
            <p:cNvSpPr/>
            <p:nvPr/>
          </p:nvSpPr>
          <p:spPr>
            <a:xfrm>
              <a:off x="1342772" y="521782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6" name="Male"/>
            <p:cNvSpPr/>
            <p:nvPr/>
          </p:nvSpPr>
          <p:spPr>
            <a:xfrm>
              <a:off x="1567736" y="498497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7" name="Male"/>
            <p:cNvSpPr/>
            <p:nvPr/>
          </p:nvSpPr>
          <p:spPr>
            <a:xfrm>
              <a:off x="1360517" y="4691662"/>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8" name="Male"/>
            <p:cNvSpPr/>
            <p:nvPr/>
          </p:nvSpPr>
          <p:spPr>
            <a:xfrm>
              <a:off x="1564706" y="5539053"/>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89" name="Male"/>
            <p:cNvSpPr/>
            <p:nvPr/>
          </p:nvSpPr>
          <p:spPr>
            <a:xfrm>
              <a:off x="1792700" y="524325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0" name="Male"/>
            <p:cNvSpPr/>
            <p:nvPr/>
          </p:nvSpPr>
          <p:spPr>
            <a:xfrm>
              <a:off x="1792700" y="4674679"/>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1" name="Male"/>
            <p:cNvSpPr/>
            <p:nvPr/>
          </p:nvSpPr>
          <p:spPr>
            <a:xfrm>
              <a:off x="1116433" y="5529795"/>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2" name="Male"/>
            <p:cNvSpPr/>
            <p:nvPr/>
          </p:nvSpPr>
          <p:spPr>
            <a:xfrm>
              <a:off x="1993563" y="4432235"/>
              <a:ext cx="177836"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3" name="Male"/>
            <p:cNvSpPr/>
            <p:nvPr/>
          </p:nvSpPr>
          <p:spPr>
            <a:xfrm>
              <a:off x="2232867" y="3524698"/>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4" name="Male"/>
            <p:cNvSpPr/>
            <p:nvPr/>
          </p:nvSpPr>
          <p:spPr>
            <a:xfrm>
              <a:off x="1116433" y="4984974"/>
              <a:ext cx="177835" cy="479854"/>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8AD2DD"/>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grpSp>
        <p:nvGrpSpPr>
          <p:cNvPr id="1553" name="Group"/>
          <p:cNvGrpSpPr/>
          <p:nvPr/>
        </p:nvGrpSpPr>
        <p:grpSpPr>
          <a:xfrm>
            <a:off x="5017854" y="-716652"/>
            <a:ext cx="5341972" cy="7695091"/>
            <a:chOff x="0" y="0"/>
            <a:chExt cx="5341971" cy="7695089"/>
          </a:xfrm>
        </p:grpSpPr>
        <p:sp>
          <p:nvSpPr>
            <p:cNvPr id="1196" name="Male"/>
            <p:cNvSpPr/>
            <p:nvPr/>
          </p:nvSpPr>
          <p:spPr>
            <a:xfrm>
              <a:off x="0" y="7356040"/>
              <a:ext cx="124292" cy="33538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nvGrpSpPr>
            <p:cNvPr id="1552" name="Group"/>
            <p:cNvGrpSpPr/>
            <p:nvPr/>
          </p:nvGrpSpPr>
          <p:grpSpPr>
            <a:xfrm>
              <a:off x="452703" y="0"/>
              <a:ext cx="4889269" cy="7695091"/>
              <a:chOff x="0" y="0"/>
              <a:chExt cx="4889268" cy="7695090"/>
            </a:xfrm>
          </p:grpSpPr>
          <p:grpSp>
            <p:nvGrpSpPr>
              <p:cNvPr id="1322" name="Group"/>
              <p:cNvGrpSpPr/>
              <p:nvPr/>
            </p:nvGrpSpPr>
            <p:grpSpPr>
              <a:xfrm>
                <a:off x="1868899" y="671246"/>
                <a:ext cx="2044850" cy="4561201"/>
                <a:chOff x="0" y="0"/>
                <a:chExt cx="2044849" cy="4561200"/>
              </a:xfrm>
            </p:grpSpPr>
            <p:sp>
              <p:nvSpPr>
                <p:cNvPr id="1197" name="Male"/>
                <p:cNvSpPr/>
                <p:nvPr/>
              </p:nvSpPr>
              <p:spPr>
                <a:xfrm>
                  <a:off x="650359" y="416515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8" name="Male"/>
                <p:cNvSpPr/>
                <p:nvPr/>
              </p:nvSpPr>
              <p:spPr>
                <a:xfrm>
                  <a:off x="959033" y="412745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199" name="Male"/>
                <p:cNvSpPr/>
                <p:nvPr/>
              </p:nvSpPr>
              <p:spPr>
                <a:xfrm>
                  <a:off x="650359" y="914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0" name="Male"/>
                <p:cNvSpPr/>
                <p:nvPr/>
              </p:nvSpPr>
              <p:spPr>
                <a:xfrm>
                  <a:off x="170057" y="64959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1" name="Male"/>
                <p:cNvSpPr/>
                <p:nvPr/>
              </p:nvSpPr>
              <p:spPr>
                <a:xfrm>
                  <a:off x="0" y="877771"/>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2" name="Male"/>
                <p:cNvSpPr/>
                <p:nvPr/>
              </p:nvSpPr>
              <p:spPr>
                <a:xfrm>
                  <a:off x="305612" y="43395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3" name="Male"/>
                <p:cNvSpPr/>
                <p:nvPr/>
              </p:nvSpPr>
              <p:spPr>
                <a:xfrm>
                  <a:off x="473586" y="19985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4" name="Male"/>
                <p:cNvSpPr/>
                <p:nvPr/>
              </p:nvSpPr>
              <p:spPr>
                <a:xfrm>
                  <a:off x="972688" y="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5" name="Male"/>
                <p:cNvSpPr/>
                <p:nvPr/>
              </p:nvSpPr>
              <p:spPr>
                <a:xfrm>
                  <a:off x="473586" y="188756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6" name="Male"/>
                <p:cNvSpPr/>
                <p:nvPr/>
              </p:nvSpPr>
              <p:spPr>
                <a:xfrm>
                  <a:off x="322328" y="88722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7" name="Male"/>
                <p:cNvSpPr/>
                <p:nvPr/>
              </p:nvSpPr>
              <p:spPr>
                <a:xfrm>
                  <a:off x="486216" y="64959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8" name="Male"/>
                <p:cNvSpPr/>
                <p:nvPr/>
              </p:nvSpPr>
              <p:spPr>
                <a:xfrm>
                  <a:off x="633159" y="172998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09" name="Male"/>
                <p:cNvSpPr/>
                <p:nvPr/>
              </p:nvSpPr>
              <p:spPr>
                <a:xfrm>
                  <a:off x="643645" y="45008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0" name="Male"/>
                <p:cNvSpPr/>
                <p:nvPr/>
              </p:nvSpPr>
              <p:spPr>
                <a:xfrm>
                  <a:off x="1294005" y="914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1" name="Male"/>
                <p:cNvSpPr/>
                <p:nvPr/>
              </p:nvSpPr>
              <p:spPr>
                <a:xfrm>
                  <a:off x="628072" y="130860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2" name="Male"/>
                <p:cNvSpPr/>
                <p:nvPr/>
              </p:nvSpPr>
              <p:spPr>
                <a:xfrm>
                  <a:off x="161655" y="147490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3" name="Male"/>
                <p:cNvSpPr/>
                <p:nvPr/>
              </p:nvSpPr>
              <p:spPr>
                <a:xfrm>
                  <a:off x="322328" y="130860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4" name="Male"/>
                <p:cNvSpPr/>
                <p:nvPr/>
              </p:nvSpPr>
              <p:spPr>
                <a:xfrm>
                  <a:off x="174328" y="109911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5" name="Male"/>
                <p:cNvSpPr/>
                <p:nvPr/>
              </p:nvSpPr>
              <p:spPr>
                <a:xfrm>
                  <a:off x="305612" y="172998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6" name="Male"/>
                <p:cNvSpPr/>
                <p:nvPr/>
              </p:nvSpPr>
              <p:spPr>
                <a:xfrm>
                  <a:off x="483002" y="149307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7" name="Male"/>
                <p:cNvSpPr/>
                <p:nvPr/>
              </p:nvSpPr>
              <p:spPr>
                <a:xfrm>
                  <a:off x="483002" y="108698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8" name="Male"/>
                <p:cNvSpPr/>
                <p:nvPr/>
              </p:nvSpPr>
              <p:spPr>
                <a:xfrm>
                  <a:off x="0" y="169772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19" name="Male"/>
                <p:cNvSpPr/>
                <p:nvPr/>
              </p:nvSpPr>
              <p:spPr>
                <a:xfrm>
                  <a:off x="626462" y="913825"/>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0" name="Male"/>
                <p:cNvSpPr/>
                <p:nvPr/>
              </p:nvSpPr>
              <p:spPr>
                <a:xfrm>
                  <a:off x="161655" y="188756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1" name="Male"/>
                <p:cNvSpPr/>
                <p:nvPr/>
              </p:nvSpPr>
              <p:spPr>
                <a:xfrm>
                  <a:off x="0" y="130860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2" name="Male"/>
                <p:cNvSpPr/>
                <p:nvPr/>
              </p:nvSpPr>
              <p:spPr>
                <a:xfrm>
                  <a:off x="0" y="253709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3" name="Male"/>
                <p:cNvSpPr/>
                <p:nvPr/>
              </p:nvSpPr>
              <p:spPr>
                <a:xfrm>
                  <a:off x="161655" y="228686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4" name="Male"/>
                <p:cNvSpPr/>
                <p:nvPr/>
              </p:nvSpPr>
              <p:spPr>
                <a:xfrm>
                  <a:off x="0" y="214061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5" name="Male"/>
                <p:cNvSpPr/>
                <p:nvPr/>
              </p:nvSpPr>
              <p:spPr>
                <a:xfrm>
                  <a:off x="170057" y="273660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6" name="Male"/>
                <p:cNvSpPr/>
                <p:nvPr/>
              </p:nvSpPr>
              <p:spPr>
                <a:xfrm>
                  <a:off x="0" y="296478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7" name="Male"/>
                <p:cNvSpPr/>
                <p:nvPr/>
              </p:nvSpPr>
              <p:spPr>
                <a:xfrm>
                  <a:off x="305612" y="252096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8" name="Male"/>
                <p:cNvSpPr/>
                <p:nvPr/>
              </p:nvSpPr>
              <p:spPr>
                <a:xfrm>
                  <a:off x="473586" y="228686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29" name="Male"/>
                <p:cNvSpPr/>
                <p:nvPr/>
              </p:nvSpPr>
              <p:spPr>
                <a:xfrm>
                  <a:off x="322328" y="213146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0" name="Male"/>
                <p:cNvSpPr/>
                <p:nvPr/>
              </p:nvSpPr>
              <p:spPr>
                <a:xfrm>
                  <a:off x="473586" y="397457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1" name="Male"/>
                <p:cNvSpPr/>
                <p:nvPr/>
              </p:nvSpPr>
              <p:spPr>
                <a:xfrm>
                  <a:off x="322328" y="2974232"/>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2" name="Male"/>
                <p:cNvSpPr/>
                <p:nvPr/>
              </p:nvSpPr>
              <p:spPr>
                <a:xfrm>
                  <a:off x="486216" y="273660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3" name="Male"/>
                <p:cNvSpPr/>
                <p:nvPr/>
              </p:nvSpPr>
              <p:spPr>
                <a:xfrm>
                  <a:off x="633159" y="3816998"/>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4" name="Male"/>
                <p:cNvSpPr/>
                <p:nvPr/>
              </p:nvSpPr>
              <p:spPr>
                <a:xfrm>
                  <a:off x="643645" y="253709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5" name="Male"/>
                <p:cNvSpPr/>
                <p:nvPr/>
              </p:nvSpPr>
              <p:spPr>
                <a:xfrm>
                  <a:off x="643645" y="214061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6" name="Male"/>
                <p:cNvSpPr/>
                <p:nvPr/>
              </p:nvSpPr>
              <p:spPr>
                <a:xfrm>
                  <a:off x="628072" y="339561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7" name="Male"/>
                <p:cNvSpPr/>
                <p:nvPr/>
              </p:nvSpPr>
              <p:spPr>
                <a:xfrm>
                  <a:off x="161655" y="3561920"/>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8" name="Male"/>
                <p:cNvSpPr/>
                <p:nvPr/>
              </p:nvSpPr>
              <p:spPr>
                <a:xfrm>
                  <a:off x="322328" y="339561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39" name="Male"/>
                <p:cNvSpPr/>
                <p:nvPr/>
              </p:nvSpPr>
              <p:spPr>
                <a:xfrm>
                  <a:off x="174328" y="318612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0" name="Male"/>
                <p:cNvSpPr/>
                <p:nvPr/>
              </p:nvSpPr>
              <p:spPr>
                <a:xfrm>
                  <a:off x="305612" y="3816998"/>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1" name="Male"/>
                <p:cNvSpPr/>
                <p:nvPr/>
              </p:nvSpPr>
              <p:spPr>
                <a:xfrm>
                  <a:off x="483002" y="358008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2" name="Male"/>
                <p:cNvSpPr/>
                <p:nvPr/>
              </p:nvSpPr>
              <p:spPr>
                <a:xfrm>
                  <a:off x="483002" y="317399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3" name="Male"/>
                <p:cNvSpPr/>
                <p:nvPr/>
              </p:nvSpPr>
              <p:spPr>
                <a:xfrm>
                  <a:off x="0" y="378473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4" name="Male"/>
                <p:cNvSpPr/>
                <p:nvPr/>
              </p:nvSpPr>
              <p:spPr>
                <a:xfrm>
                  <a:off x="626462" y="300083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5" name="Male"/>
                <p:cNvSpPr/>
                <p:nvPr/>
              </p:nvSpPr>
              <p:spPr>
                <a:xfrm>
                  <a:off x="1611081" y="292230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6" name="Male"/>
                <p:cNvSpPr/>
                <p:nvPr/>
              </p:nvSpPr>
              <p:spPr>
                <a:xfrm>
                  <a:off x="0" y="339561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7" name="Male"/>
                <p:cNvSpPr/>
                <p:nvPr/>
              </p:nvSpPr>
              <p:spPr>
                <a:xfrm>
                  <a:off x="797377" y="65240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8" name="Male"/>
                <p:cNvSpPr/>
                <p:nvPr/>
              </p:nvSpPr>
              <p:spPr>
                <a:xfrm>
                  <a:off x="959033" y="40217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49" name="Male"/>
                <p:cNvSpPr/>
                <p:nvPr/>
              </p:nvSpPr>
              <p:spPr>
                <a:xfrm>
                  <a:off x="797377" y="25592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0" name="Male"/>
                <p:cNvSpPr/>
                <p:nvPr/>
              </p:nvSpPr>
              <p:spPr>
                <a:xfrm>
                  <a:off x="967435" y="85191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1" name="Male"/>
                <p:cNvSpPr/>
                <p:nvPr/>
              </p:nvSpPr>
              <p:spPr>
                <a:xfrm>
                  <a:off x="797377" y="108009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2" name="Male"/>
                <p:cNvSpPr/>
                <p:nvPr/>
              </p:nvSpPr>
              <p:spPr>
                <a:xfrm>
                  <a:off x="1102990" y="63627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3" name="Male"/>
                <p:cNvSpPr/>
                <p:nvPr/>
              </p:nvSpPr>
              <p:spPr>
                <a:xfrm>
                  <a:off x="1270965" y="40217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4" name="Male"/>
                <p:cNvSpPr/>
                <p:nvPr/>
              </p:nvSpPr>
              <p:spPr>
                <a:xfrm>
                  <a:off x="1119706" y="24677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5" name="Male"/>
                <p:cNvSpPr/>
                <p:nvPr/>
              </p:nvSpPr>
              <p:spPr>
                <a:xfrm>
                  <a:off x="1270965" y="208988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6" name="Male"/>
                <p:cNvSpPr/>
                <p:nvPr/>
              </p:nvSpPr>
              <p:spPr>
                <a:xfrm>
                  <a:off x="1119706" y="1089540"/>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7" name="Male"/>
                <p:cNvSpPr/>
                <p:nvPr/>
              </p:nvSpPr>
              <p:spPr>
                <a:xfrm>
                  <a:off x="1283595" y="85191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8" name="Male"/>
                <p:cNvSpPr/>
                <p:nvPr/>
              </p:nvSpPr>
              <p:spPr>
                <a:xfrm>
                  <a:off x="1430537" y="193230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59" name="Male"/>
                <p:cNvSpPr/>
                <p:nvPr/>
              </p:nvSpPr>
              <p:spPr>
                <a:xfrm>
                  <a:off x="1441023" y="65240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0" name="Male"/>
                <p:cNvSpPr/>
                <p:nvPr/>
              </p:nvSpPr>
              <p:spPr>
                <a:xfrm>
                  <a:off x="1441023" y="25592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1" name="Male"/>
                <p:cNvSpPr/>
                <p:nvPr/>
              </p:nvSpPr>
              <p:spPr>
                <a:xfrm>
                  <a:off x="1425450" y="151092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2" name="Male"/>
                <p:cNvSpPr/>
                <p:nvPr/>
              </p:nvSpPr>
              <p:spPr>
                <a:xfrm>
                  <a:off x="959033" y="167722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3" name="Male"/>
                <p:cNvSpPr/>
                <p:nvPr/>
              </p:nvSpPr>
              <p:spPr>
                <a:xfrm>
                  <a:off x="1119706" y="151092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4" name="Male"/>
                <p:cNvSpPr/>
                <p:nvPr/>
              </p:nvSpPr>
              <p:spPr>
                <a:xfrm>
                  <a:off x="971706" y="130143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5" name="Male"/>
                <p:cNvSpPr/>
                <p:nvPr/>
              </p:nvSpPr>
              <p:spPr>
                <a:xfrm>
                  <a:off x="1102990" y="193230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6" name="Male"/>
                <p:cNvSpPr/>
                <p:nvPr/>
              </p:nvSpPr>
              <p:spPr>
                <a:xfrm>
                  <a:off x="1280380" y="169539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7" name="Male"/>
                <p:cNvSpPr/>
                <p:nvPr/>
              </p:nvSpPr>
              <p:spPr>
                <a:xfrm>
                  <a:off x="1280380" y="128930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8" name="Male"/>
                <p:cNvSpPr/>
                <p:nvPr/>
              </p:nvSpPr>
              <p:spPr>
                <a:xfrm>
                  <a:off x="797377" y="190004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69" name="Male"/>
                <p:cNvSpPr/>
                <p:nvPr/>
              </p:nvSpPr>
              <p:spPr>
                <a:xfrm>
                  <a:off x="1423840" y="111614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0" name="Male"/>
                <p:cNvSpPr/>
                <p:nvPr/>
              </p:nvSpPr>
              <p:spPr>
                <a:xfrm>
                  <a:off x="959033" y="208988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1" name="Male"/>
                <p:cNvSpPr/>
                <p:nvPr/>
              </p:nvSpPr>
              <p:spPr>
                <a:xfrm>
                  <a:off x="797377" y="151092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2" name="Male"/>
                <p:cNvSpPr/>
                <p:nvPr/>
              </p:nvSpPr>
              <p:spPr>
                <a:xfrm>
                  <a:off x="1582897" y="39790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3" name="Male"/>
                <p:cNvSpPr/>
                <p:nvPr/>
              </p:nvSpPr>
              <p:spPr>
                <a:xfrm>
                  <a:off x="1744553" y="14766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4" name="Male"/>
                <p:cNvSpPr/>
                <p:nvPr/>
              </p:nvSpPr>
              <p:spPr>
                <a:xfrm>
                  <a:off x="1582897" y="1419"/>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5" name="Male"/>
                <p:cNvSpPr/>
                <p:nvPr/>
              </p:nvSpPr>
              <p:spPr>
                <a:xfrm>
                  <a:off x="1752955" y="597409"/>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6" name="Male"/>
                <p:cNvSpPr/>
                <p:nvPr/>
              </p:nvSpPr>
              <p:spPr>
                <a:xfrm>
                  <a:off x="1582897" y="82558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7" name="Male"/>
                <p:cNvSpPr/>
                <p:nvPr/>
              </p:nvSpPr>
              <p:spPr>
                <a:xfrm>
                  <a:off x="1896315" y="335087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8" name="Male"/>
                <p:cNvSpPr/>
                <p:nvPr/>
              </p:nvSpPr>
              <p:spPr>
                <a:xfrm>
                  <a:off x="1747778" y="223010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79" name="Male"/>
                <p:cNvSpPr/>
                <p:nvPr/>
              </p:nvSpPr>
              <p:spPr>
                <a:xfrm>
                  <a:off x="144455" y="397457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0" name="Male"/>
                <p:cNvSpPr/>
                <p:nvPr/>
              </p:nvSpPr>
              <p:spPr>
                <a:xfrm>
                  <a:off x="1441023" y="395893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1" name="Male"/>
                <p:cNvSpPr/>
                <p:nvPr/>
              </p:nvSpPr>
              <p:spPr>
                <a:xfrm>
                  <a:off x="1905226" y="835035"/>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2" name="Male"/>
                <p:cNvSpPr/>
                <p:nvPr/>
              </p:nvSpPr>
              <p:spPr>
                <a:xfrm>
                  <a:off x="1760409" y="2679847"/>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3" name="Male"/>
                <p:cNvSpPr/>
                <p:nvPr/>
              </p:nvSpPr>
              <p:spPr>
                <a:xfrm>
                  <a:off x="322328" y="421848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4" name="Male"/>
                <p:cNvSpPr/>
                <p:nvPr/>
              </p:nvSpPr>
              <p:spPr>
                <a:xfrm>
                  <a:off x="1917837" y="248034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5" name="Male"/>
                <p:cNvSpPr/>
                <p:nvPr/>
              </p:nvSpPr>
              <p:spPr>
                <a:xfrm>
                  <a:off x="1917837" y="208385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6" name="Male"/>
                <p:cNvSpPr/>
                <p:nvPr/>
              </p:nvSpPr>
              <p:spPr>
                <a:xfrm>
                  <a:off x="1611081" y="372666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7" name="Male"/>
                <p:cNvSpPr/>
                <p:nvPr/>
              </p:nvSpPr>
              <p:spPr>
                <a:xfrm>
                  <a:off x="1744553" y="1422723"/>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8" name="Male"/>
                <p:cNvSpPr/>
                <p:nvPr/>
              </p:nvSpPr>
              <p:spPr>
                <a:xfrm>
                  <a:off x="1905226" y="125641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89" name="Male"/>
                <p:cNvSpPr/>
                <p:nvPr/>
              </p:nvSpPr>
              <p:spPr>
                <a:xfrm>
                  <a:off x="1757226" y="104692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0" name="Male"/>
                <p:cNvSpPr/>
                <p:nvPr/>
              </p:nvSpPr>
              <p:spPr>
                <a:xfrm>
                  <a:off x="1888510" y="167780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1" name="Male"/>
                <p:cNvSpPr/>
                <p:nvPr/>
              </p:nvSpPr>
              <p:spPr>
                <a:xfrm>
                  <a:off x="1757194" y="352332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2" name="Male"/>
                <p:cNvSpPr/>
                <p:nvPr/>
              </p:nvSpPr>
              <p:spPr>
                <a:xfrm>
                  <a:off x="1757194" y="311723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3" name="Male"/>
                <p:cNvSpPr/>
                <p:nvPr/>
              </p:nvSpPr>
              <p:spPr>
                <a:xfrm>
                  <a:off x="1582897" y="164553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4" name="Male"/>
                <p:cNvSpPr/>
                <p:nvPr/>
              </p:nvSpPr>
              <p:spPr>
                <a:xfrm>
                  <a:off x="1900655" y="294407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5" name="Male"/>
                <p:cNvSpPr/>
                <p:nvPr/>
              </p:nvSpPr>
              <p:spPr>
                <a:xfrm>
                  <a:off x="1744553" y="1835380"/>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6" name="Male"/>
                <p:cNvSpPr/>
                <p:nvPr/>
              </p:nvSpPr>
              <p:spPr>
                <a:xfrm>
                  <a:off x="1582897" y="125641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7" name="Male"/>
                <p:cNvSpPr/>
                <p:nvPr/>
              </p:nvSpPr>
              <p:spPr>
                <a:xfrm>
                  <a:off x="797377" y="270184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8" name="Male"/>
                <p:cNvSpPr/>
                <p:nvPr/>
              </p:nvSpPr>
              <p:spPr>
                <a:xfrm>
                  <a:off x="959033" y="245161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299" name="Male"/>
                <p:cNvSpPr/>
                <p:nvPr/>
              </p:nvSpPr>
              <p:spPr>
                <a:xfrm>
                  <a:off x="797377" y="230536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0" name="Male"/>
                <p:cNvSpPr/>
                <p:nvPr/>
              </p:nvSpPr>
              <p:spPr>
                <a:xfrm>
                  <a:off x="967435" y="290135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1" name="Male"/>
                <p:cNvSpPr/>
                <p:nvPr/>
              </p:nvSpPr>
              <p:spPr>
                <a:xfrm>
                  <a:off x="797377" y="312953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2" name="Male"/>
                <p:cNvSpPr/>
                <p:nvPr/>
              </p:nvSpPr>
              <p:spPr>
                <a:xfrm>
                  <a:off x="1102990" y="268571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3" name="Male"/>
                <p:cNvSpPr/>
                <p:nvPr/>
              </p:nvSpPr>
              <p:spPr>
                <a:xfrm>
                  <a:off x="1270965" y="245161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4" name="Male"/>
                <p:cNvSpPr/>
                <p:nvPr/>
              </p:nvSpPr>
              <p:spPr>
                <a:xfrm>
                  <a:off x="1119706" y="229621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5" name="Male"/>
                <p:cNvSpPr/>
                <p:nvPr/>
              </p:nvSpPr>
              <p:spPr>
                <a:xfrm>
                  <a:off x="1599616" y="208988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6" name="Male"/>
                <p:cNvSpPr/>
                <p:nvPr/>
              </p:nvSpPr>
              <p:spPr>
                <a:xfrm>
                  <a:off x="1119706" y="313898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7" name="Male"/>
                <p:cNvSpPr/>
                <p:nvPr/>
              </p:nvSpPr>
              <p:spPr>
                <a:xfrm>
                  <a:off x="1283595" y="290135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8" name="Male"/>
                <p:cNvSpPr/>
                <p:nvPr/>
              </p:nvSpPr>
              <p:spPr>
                <a:xfrm>
                  <a:off x="1611081" y="333885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09" name="Male"/>
                <p:cNvSpPr/>
                <p:nvPr/>
              </p:nvSpPr>
              <p:spPr>
                <a:xfrm>
                  <a:off x="1441023" y="270184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0" name="Male"/>
                <p:cNvSpPr/>
                <p:nvPr/>
              </p:nvSpPr>
              <p:spPr>
                <a:xfrm>
                  <a:off x="1441023" y="230536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1" name="Male"/>
                <p:cNvSpPr/>
                <p:nvPr/>
              </p:nvSpPr>
              <p:spPr>
                <a:xfrm>
                  <a:off x="1425450" y="356036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2" name="Male"/>
                <p:cNvSpPr/>
                <p:nvPr/>
              </p:nvSpPr>
              <p:spPr>
                <a:xfrm>
                  <a:off x="959033" y="372666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3" name="Male"/>
                <p:cNvSpPr/>
                <p:nvPr/>
              </p:nvSpPr>
              <p:spPr>
                <a:xfrm>
                  <a:off x="1119706" y="356036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4" name="Male"/>
                <p:cNvSpPr/>
                <p:nvPr/>
              </p:nvSpPr>
              <p:spPr>
                <a:xfrm>
                  <a:off x="971706" y="335087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5" name="Male"/>
                <p:cNvSpPr/>
                <p:nvPr/>
              </p:nvSpPr>
              <p:spPr>
                <a:xfrm>
                  <a:off x="1117542" y="395609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6" name="Male"/>
                <p:cNvSpPr/>
                <p:nvPr/>
              </p:nvSpPr>
              <p:spPr>
                <a:xfrm>
                  <a:off x="1280380" y="374483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7" name="Male"/>
                <p:cNvSpPr/>
                <p:nvPr/>
              </p:nvSpPr>
              <p:spPr>
                <a:xfrm>
                  <a:off x="1280380" y="333874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8" name="Male"/>
                <p:cNvSpPr/>
                <p:nvPr/>
              </p:nvSpPr>
              <p:spPr>
                <a:xfrm>
                  <a:off x="797377" y="394948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19" name="Male"/>
                <p:cNvSpPr/>
                <p:nvPr/>
              </p:nvSpPr>
              <p:spPr>
                <a:xfrm>
                  <a:off x="1423840" y="316558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0" name="Male"/>
                <p:cNvSpPr/>
                <p:nvPr/>
              </p:nvSpPr>
              <p:spPr>
                <a:xfrm>
                  <a:off x="1594755" y="251740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1" name="Male"/>
                <p:cNvSpPr/>
                <p:nvPr/>
              </p:nvSpPr>
              <p:spPr>
                <a:xfrm>
                  <a:off x="797377" y="356036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323" name="Male"/>
              <p:cNvSpPr/>
              <p:nvPr/>
            </p:nvSpPr>
            <p:spPr>
              <a:xfrm>
                <a:off x="3934574" y="3797250"/>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4" name="Male"/>
              <p:cNvSpPr/>
              <p:nvPr/>
            </p:nvSpPr>
            <p:spPr>
              <a:xfrm>
                <a:off x="4080127" y="357678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5" name="Male"/>
              <p:cNvSpPr/>
              <p:nvPr/>
            </p:nvSpPr>
            <p:spPr>
              <a:xfrm>
                <a:off x="2353808" y="502363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6" name="Male"/>
              <p:cNvSpPr/>
              <p:nvPr/>
            </p:nvSpPr>
            <p:spPr>
              <a:xfrm>
                <a:off x="1873506" y="5664077"/>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7" name="Male"/>
              <p:cNvSpPr/>
              <p:nvPr/>
            </p:nvSpPr>
            <p:spPr>
              <a:xfrm>
                <a:off x="1522489" y="646898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8" name="Male"/>
              <p:cNvSpPr/>
              <p:nvPr/>
            </p:nvSpPr>
            <p:spPr>
              <a:xfrm>
                <a:off x="2009061" y="544844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29" name="Male"/>
              <p:cNvSpPr/>
              <p:nvPr/>
            </p:nvSpPr>
            <p:spPr>
              <a:xfrm>
                <a:off x="2177036" y="521433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0" name="Male"/>
              <p:cNvSpPr/>
              <p:nvPr/>
            </p:nvSpPr>
            <p:spPr>
              <a:xfrm>
                <a:off x="2676138" y="5014483"/>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1" name="Male"/>
              <p:cNvSpPr/>
              <p:nvPr/>
            </p:nvSpPr>
            <p:spPr>
              <a:xfrm>
                <a:off x="2177036" y="690204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2" name="Male"/>
              <p:cNvSpPr/>
              <p:nvPr/>
            </p:nvSpPr>
            <p:spPr>
              <a:xfrm>
                <a:off x="2025777" y="590170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3" name="Male"/>
              <p:cNvSpPr/>
              <p:nvPr/>
            </p:nvSpPr>
            <p:spPr>
              <a:xfrm>
                <a:off x="2189665" y="5664077"/>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4" name="Male"/>
              <p:cNvSpPr/>
              <p:nvPr/>
            </p:nvSpPr>
            <p:spPr>
              <a:xfrm>
                <a:off x="2336609" y="6744468"/>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5" name="Male"/>
              <p:cNvSpPr/>
              <p:nvPr/>
            </p:nvSpPr>
            <p:spPr>
              <a:xfrm>
                <a:off x="2347094" y="546457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6" name="Male"/>
              <p:cNvSpPr/>
              <p:nvPr/>
            </p:nvSpPr>
            <p:spPr>
              <a:xfrm>
                <a:off x="2997454" y="502363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7" name="Male"/>
              <p:cNvSpPr/>
              <p:nvPr/>
            </p:nvSpPr>
            <p:spPr>
              <a:xfrm>
                <a:off x="2331521" y="632308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8" name="Male"/>
              <p:cNvSpPr/>
              <p:nvPr/>
            </p:nvSpPr>
            <p:spPr>
              <a:xfrm>
                <a:off x="1865104" y="648939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39" name="Male"/>
              <p:cNvSpPr/>
              <p:nvPr/>
            </p:nvSpPr>
            <p:spPr>
              <a:xfrm>
                <a:off x="2025777" y="632308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0" name="Male"/>
              <p:cNvSpPr/>
              <p:nvPr/>
            </p:nvSpPr>
            <p:spPr>
              <a:xfrm>
                <a:off x="1877777" y="611359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1" name="Male"/>
              <p:cNvSpPr/>
              <p:nvPr/>
            </p:nvSpPr>
            <p:spPr>
              <a:xfrm>
                <a:off x="2009061" y="6744468"/>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2" name="Male"/>
              <p:cNvSpPr/>
              <p:nvPr/>
            </p:nvSpPr>
            <p:spPr>
              <a:xfrm>
                <a:off x="2186451" y="650755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3" name="Male"/>
              <p:cNvSpPr/>
              <p:nvPr/>
            </p:nvSpPr>
            <p:spPr>
              <a:xfrm>
                <a:off x="2186451" y="610146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4" name="Male"/>
              <p:cNvSpPr/>
              <p:nvPr/>
            </p:nvSpPr>
            <p:spPr>
              <a:xfrm>
                <a:off x="1703449" y="671220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5" name="Male"/>
              <p:cNvSpPr/>
              <p:nvPr/>
            </p:nvSpPr>
            <p:spPr>
              <a:xfrm>
                <a:off x="2329912" y="592830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6" name="Male"/>
              <p:cNvSpPr/>
              <p:nvPr/>
            </p:nvSpPr>
            <p:spPr>
              <a:xfrm>
                <a:off x="1865104" y="690204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7" name="Male"/>
              <p:cNvSpPr/>
              <p:nvPr/>
            </p:nvSpPr>
            <p:spPr>
              <a:xfrm>
                <a:off x="1688613" y="630199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8" name="Male"/>
              <p:cNvSpPr/>
              <p:nvPr/>
            </p:nvSpPr>
            <p:spPr>
              <a:xfrm>
                <a:off x="1198065" y="28866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49" name="Male"/>
              <p:cNvSpPr/>
              <p:nvPr/>
            </p:nvSpPr>
            <p:spPr>
              <a:xfrm>
                <a:off x="1703449" y="715510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0" name="Male"/>
              <p:cNvSpPr/>
              <p:nvPr/>
            </p:nvSpPr>
            <p:spPr>
              <a:xfrm>
                <a:off x="738938" y="828052"/>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1" name="Male"/>
              <p:cNvSpPr/>
              <p:nvPr/>
            </p:nvSpPr>
            <p:spPr>
              <a:xfrm>
                <a:off x="1330283" y="666002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2" name="Male"/>
              <p:cNvSpPr/>
              <p:nvPr/>
            </p:nvSpPr>
            <p:spPr>
              <a:xfrm>
                <a:off x="756865" y="35924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3" name="Male"/>
              <p:cNvSpPr/>
              <p:nvPr/>
            </p:nvSpPr>
            <p:spPr>
              <a:xfrm>
                <a:off x="2025777" y="714595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4" name="Male"/>
              <p:cNvSpPr/>
              <p:nvPr/>
            </p:nvSpPr>
            <p:spPr>
              <a:xfrm>
                <a:off x="0" y="7352369"/>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5" name="Male"/>
              <p:cNvSpPr/>
              <p:nvPr/>
            </p:nvSpPr>
            <p:spPr>
              <a:xfrm>
                <a:off x="718040" y="696324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6" name="Male"/>
              <p:cNvSpPr/>
              <p:nvPr/>
            </p:nvSpPr>
            <p:spPr>
              <a:xfrm>
                <a:off x="950393" y="52173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7" name="Male"/>
              <p:cNvSpPr/>
              <p:nvPr/>
            </p:nvSpPr>
            <p:spPr>
              <a:xfrm>
                <a:off x="1134559" y="691452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8" name="Male"/>
              <p:cNvSpPr/>
              <p:nvPr/>
            </p:nvSpPr>
            <p:spPr>
              <a:xfrm>
                <a:off x="1882098" y="65826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59" name="Male"/>
              <p:cNvSpPr/>
              <p:nvPr/>
            </p:nvSpPr>
            <p:spPr>
              <a:xfrm>
                <a:off x="1882098" y="26178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0" name="Male"/>
              <p:cNvSpPr/>
              <p:nvPr/>
            </p:nvSpPr>
            <p:spPr>
              <a:xfrm>
                <a:off x="1672940" y="35924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1" name="Male"/>
              <p:cNvSpPr/>
              <p:nvPr/>
            </p:nvSpPr>
            <p:spPr>
              <a:xfrm>
                <a:off x="2019896" y="502363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2" name="Male"/>
              <p:cNvSpPr/>
              <p:nvPr/>
            </p:nvSpPr>
            <p:spPr>
              <a:xfrm>
                <a:off x="1425154" y="91351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3" name="Male"/>
              <p:cNvSpPr/>
              <p:nvPr/>
            </p:nvSpPr>
            <p:spPr>
              <a:xfrm>
                <a:off x="1517613" y="684986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4" name="Male"/>
              <p:cNvSpPr/>
              <p:nvPr/>
            </p:nvSpPr>
            <p:spPr>
              <a:xfrm>
                <a:off x="406824" y="7352369"/>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5" name="Male"/>
              <p:cNvSpPr/>
              <p:nvPr/>
            </p:nvSpPr>
            <p:spPr>
              <a:xfrm>
                <a:off x="3479374" y="477285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6" name="Male"/>
              <p:cNvSpPr/>
              <p:nvPr/>
            </p:nvSpPr>
            <p:spPr>
              <a:xfrm>
                <a:off x="994390" y="7244588"/>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7" name="Male"/>
              <p:cNvSpPr/>
              <p:nvPr/>
            </p:nvSpPr>
            <p:spPr>
              <a:xfrm>
                <a:off x="1858000" y="525526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8" name="Male"/>
              <p:cNvSpPr/>
              <p:nvPr/>
            </p:nvSpPr>
            <p:spPr>
              <a:xfrm>
                <a:off x="1864915" y="112200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69" name="Male"/>
              <p:cNvSpPr/>
              <p:nvPr/>
            </p:nvSpPr>
            <p:spPr>
              <a:xfrm>
                <a:off x="2679255" y="49213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0" name="Male"/>
              <p:cNvSpPr/>
              <p:nvPr/>
            </p:nvSpPr>
            <p:spPr>
              <a:xfrm>
                <a:off x="1858000" y="486614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1" name="Male"/>
              <p:cNvSpPr/>
              <p:nvPr/>
            </p:nvSpPr>
            <p:spPr>
              <a:xfrm>
                <a:off x="2500827" y="5666890"/>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2" name="Male"/>
              <p:cNvSpPr/>
              <p:nvPr/>
            </p:nvSpPr>
            <p:spPr>
              <a:xfrm>
                <a:off x="2662482" y="541665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3" name="Male"/>
              <p:cNvSpPr/>
              <p:nvPr/>
            </p:nvSpPr>
            <p:spPr>
              <a:xfrm>
                <a:off x="2500827" y="527040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4" name="Male"/>
              <p:cNvSpPr/>
              <p:nvPr/>
            </p:nvSpPr>
            <p:spPr>
              <a:xfrm>
                <a:off x="2670884" y="586639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5" name="Male"/>
              <p:cNvSpPr/>
              <p:nvPr/>
            </p:nvSpPr>
            <p:spPr>
              <a:xfrm>
                <a:off x="2500827" y="609457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6" name="Male"/>
              <p:cNvSpPr/>
              <p:nvPr/>
            </p:nvSpPr>
            <p:spPr>
              <a:xfrm>
                <a:off x="2806439" y="5650760"/>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7" name="Male"/>
              <p:cNvSpPr/>
              <p:nvPr/>
            </p:nvSpPr>
            <p:spPr>
              <a:xfrm>
                <a:off x="2974414" y="541665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8" name="Male"/>
              <p:cNvSpPr/>
              <p:nvPr/>
            </p:nvSpPr>
            <p:spPr>
              <a:xfrm>
                <a:off x="2823155" y="526125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79" name="Male"/>
              <p:cNvSpPr/>
              <p:nvPr/>
            </p:nvSpPr>
            <p:spPr>
              <a:xfrm>
                <a:off x="1730049" y="310921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0" name="Male"/>
              <p:cNvSpPr/>
              <p:nvPr/>
            </p:nvSpPr>
            <p:spPr>
              <a:xfrm>
                <a:off x="2823155" y="610402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1" name="Male"/>
              <p:cNvSpPr/>
              <p:nvPr/>
            </p:nvSpPr>
            <p:spPr>
              <a:xfrm>
                <a:off x="2987044" y="586639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2" name="Male"/>
              <p:cNvSpPr/>
              <p:nvPr/>
            </p:nvSpPr>
            <p:spPr>
              <a:xfrm>
                <a:off x="3133986" y="6946789"/>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3" name="Male"/>
              <p:cNvSpPr/>
              <p:nvPr/>
            </p:nvSpPr>
            <p:spPr>
              <a:xfrm>
                <a:off x="3144473" y="5666890"/>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4" name="Male"/>
              <p:cNvSpPr/>
              <p:nvPr/>
            </p:nvSpPr>
            <p:spPr>
              <a:xfrm>
                <a:off x="3144473" y="527040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5" name="Male"/>
              <p:cNvSpPr/>
              <p:nvPr/>
            </p:nvSpPr>
            <p:spPr>
              <a:xfrm>
                <a:off x="3128899" y="652540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6" name="Male"/>
              <p:cNvSpPr/>
              <p:nvPr/>
            </p:nvSpPr>
            <p:spPr>
              <a:xfrm>
                <a:off x="2662482" y="669171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7" name="Male"/>
              <p:cNvSpPr/>
              <p:nvPr/>
            </p:nvSpPr>
            <p:spPr>
              <a:xfrm>
                <a:off x="2823155" y="652540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8" name="Male"/>
              <p:cNvSpPr/>
              <p:nvPr/>
            </p:nvSpPr>
            <p:spPr>
              <a:xfrm>
                <a:off x="2675155" y="6315917"/>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89" name="Male"/>
              <p:cNvSpPr/>
              <p:nvPr/>
            </p:nvSpPr>
            <p:spPr>
              <a:xfrm>
                <a:off x="2806439" y="6946789"/>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0" name="Male"/>
              <p:cNvSpPr/>
              <p:nvPr/>
            </p:nvSpPr>
            <p:spPr>
              <a:xfrm>
                <a:off x="2983830" y="670987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1" name="Male"/>
              <p:cNvSpPr/>
              <p:nvPr/>
            </p:nvSpPr>
            <p:spPr>
              <a:xfrm>
                <a:off x="2983830" y="630378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2" name="Male"/>
              <p:cNvSpPr/>
              <p:nvPr/>
            </p:nvSpPr>
            <p:spPr>
              <a:xfrm>
                <a:off x="2500827" y="691452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3" name="Male"/>
              <p:cNvSpPr/>
              <p:nvPr/>
            </p:nvSpPr>
            <p:spPr>
              <a:xfrm>
                <a:off x="3127289" y="613063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4" name="Male"/>
              <p:cNvSpPr/>
              <p:nvPr/>
            </p:nvSpPr>
            <p:spPr>
              <a:xfrm>
                <a:off x="2500827" y="652540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5" name="Male"/>
              <p:cNvSpPr/>
              <p:nvPr/>
            </p:nvSpPr>
            <p:spPr>
              <a:xfrm>
                <a:off x="3286346" y="5412385"/>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6" name="Male"/>
              <p:cNvSpPr/>
              <p:nvPr/>
            </p:nvSpPr>
            <p:spPr>
              <a:xfrm>
                <a:off x="3448002" y="516215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7" name="Male"/>
              <p:cNvSpPr/>
              <p:nvPr/>
            </p:nvSpPr>
            <p:spPr>
              <a:xfrm>
                <a:off x="3286346" y="5015903"/>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8" name="Male"/>
              <p:cNvSpPr/>
              <p:nvPr/>
            </p:nvSpPr>
            <p:spPr>
              <a:xfrm>
                <a:off x="3456404" y="5611893"/>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399" name="Male"/>
              <p:cNvSpPr/>
              <p:nvPr/>
            </p:nvSpPr>
            <p:spPr>
              <a:xfrm>
                <a:off x="3286346" y="584007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0" name="Male"/>
              <p:cNvSpPr/>
              <p:nvPr/>
            </p:nvSpPr>
            <p:spPr>
              <a:xfrm>
                <a:off x="6598" y="108039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1" name="Male"/>
              <p:cNvSpPr/>
              <p:nvPr/>
            </p:nvSpPr>
            <p:spPr>
              <a:xfrm>
                <a:off x="1330040" y="7052457"/>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2" name="Male"/>
              <p:cNvSpPr/>
              <p:nvPr/>
            </p:nvSpPr>
            <p:spPr>
              <a:xfrm>
                <a:off x="3133986" y="480837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3" name="Male"/>
              <p:cNvSpPr/>
              <p:nvPr/>
            </p:nvSpPr>
            <p:spPr>
              <a:xfrm>
                <a:off x="3608675" y="584951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4" name="Male"/>
              <p:cNvSpPr/>
              <p:nvPr/>
            </p:nvSpPr>
            <p:spPr>
              <a:xfrm>
                <a:off x="566385" y="720565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5" name="Male"/>
              <p:cNvSpPr/>
              <p:nvPr/>
            </p:nvSpPr>
            <p:spPr>
              <a:xfrm>
                <a:off x="1489975" y="1754553"/>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6" name="Male"/>
              <p:cNvSpPr/>
              <p:nvPr/>
            </p:nvSpPr>
            <p:spPr>
              <a:xfrm>
                <a:off x="3448002" y="643720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7" name="Male"/>
              <p:cNvSpPr/>
              <p:nvPr/>
            </p:nvSpPr>
            <p:spPr>
              <a:xfrm>
                <a:off x="3608675" y="627090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8" name="Male"/>
              <p:cNvSpPr/>
              <p:nvPr/>
            </p:nvSpPr>
            <p:spPr>
              <a:xfrm>
                <a:off x="3460675" y="606141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9" name="Male"/>
              <p:cNvSpPr/>
              <p:nvPr/>
            </p:nvSpPr>
            <p:spPr>
              <a:xfrm>
                <a:off x="3591959" y="669228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0" name="Male"/>
              <p:cNvSpPr/>
              <p:nvPr/>
            </p:nvSpPr>
            <p:spPr>
              <a:xfrm>
                <a:off x="278714" y="828052"/>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1" name="Male"/>
              <p:cNvSpPr/>
              <p:nvPr/>
            </p:nvSpPr>
            <p:spPr>
              <a:xfrm>
                <a:off x="950393" y="928659"/>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2" name="Male"/>
              <p:cNvSpPr/>
              <p:nvPr/>
            </p:nvSpPr>
            <p:spPr>
              <a:xfrm>
                <a:off x="3286346" y="666002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3" name="Male"/>
              <p:cNvSpPr/>
              <p:nvPr/>
            </p:nvSpPr>
            <p:spPr>
              <a:xfrm>
                <a:off x="419904" y="112200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4" name="Male"/>
              <p:cNvSpPr/>
              <p:nvPr/>
            </p:nvSpPr>
            <p:spPr>
              <a:xfrm>
                <a:off x="3448002" y="684986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5" name="Male"/>
              <p:cNvSpPr/>
              <p:nvPr/>
            </p:nvSpPr>
            <p:spPr>
              <a:xfrm>
                <a:off x="3286346" y="627090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6" name="Male"/>
              <p:cNvSpPr/>
              <p:nvPr/>
            </p:nvSpPr>
            <p:spPr>
              <a:xfrm>
                <a:off x="1718212" y="262149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7" name="Male"/>
              <p:cNvSpPr/>
              <p:nvPr/>
            </p:nvSpPr>
            <p:spPr>
              <a:xfrm>
                <a:off x="1718212" y="222501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8" name="Male"/>
              <p:cNvSpPr/>
              <p:nvPr/>
            </p:nvSpPr>
            <p:spPr>
              <a:xfrm>
                <a:off x="2207000" y="65826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19" name="Male"/>
              <p:cNvSpPr/>
              <p:nvPr/>
            </p:nvSpPr>
            <p:spPr>
              <a:xfrm>
                <a:off x="507463" y="828052"/>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0" name="Male"/>
              <p:cNvSpPr/>
              <p:nvPr/>
            </p:nvSpPr>
            <p:spPr>
              <a:xfrm>
                <a:off x="1709854" y="428339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1" name="Male"/>
              <p:cNvSpPr/>
              <p:nvPr/>
            </p:nvSpPr>
            <p:spPr>
              <a:xfrm>
                <a:off x="1730049" y="347093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2" name="Male"/>
              <p:cNvSpPr/>
              <p:nvPr/>
            </p:nvSpPr>
            <p:spPr>
              <a:xfrm>
                <a:off x="1726570" y="389389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3" name="Male"/>
              <p:cNvSpPr/>
              <p:nvPr/>
            </p:nvSpPr>
            <p:spPr>
              <a:xfrm>
                <a:off x="1495521" y="130615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4" name="Male"/>
              <p:cNvSpPr/>
              <p:nvPr/>
            </p:nvSpPr>
            <p:spPr>
              <a:xfrm>
                <a:off x="1665600" y="148644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5" name="Male"/>
              <p:cNvSpPr/>
              <p:nvPr/>
            </p:nvSpPr>
            <p:spPr>
              <a:xfrm>
                <a:off x="2383701" y="44951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6" name="Male"/>
              <p:cNvSpPr/>
              <p:nvPr/>
            </p:nvSpPr>
            <p:spPr>
              <a:xfrm>
                <a:off x="637101" y="52173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7" name="Male"/>
              <p:cNvSpPr/>
              <p:nvPr/>
            </p:nvSpPr>
            <p:spPr>
              <a:xfrm>
                <a:off x="1710533" y="506438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8" name="Male"/>
              <p:cNvSpPr/>
              <p:nvPr/>
            </p:nvSpPr>
            <p:spPr>
              <a:xfrm>
                <a:off x="1710533" y="466790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29" name="Male"/>
              <p:cNvSpPr/>
              <p:nvPr/>
            </p:nvSpPr>
            <p:spPr>
              <a:xfrm>
                <a:off x="406824" y="521730"/>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0" name="Male"/>
              <p:cNvSpPr/>
              <p:nvPr/>
            </p:nvSpPr>
            <p:spPr>
              <a:xfrm>
                <a:off x="1651694" y="1101410"/>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1" name="Male"/>
              <p:cNvSpPr/>
              <p:nvPr/>
            </p:nvSpPr>
            <p:spPr>
              <a:xfrm>
                <a:off x="1432014" y="51873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2" name="Male"/>
              <p:cNvSpPr/>
              <p:nvPr/>
            </p:nvSpPr>
            <p:spPr>
              <a:xfrm>
                <a:off x="1664367" y="72561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3" name="Male"/>
              <p:cNvSpPr/>
              <p:nvPr/>
            </p:nvSpPr>
            <p:spPr>
              <a:xfrm>
                <a:off x="1664367" y="185420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4" name="Male"/>
              <p:cNvSpPr/>
              <p:nvPr/>
            </p:nvSpPr>
            <p:spPr>
              <a:xfrm>
                <a:off x="2025777" y="928659"/>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5" name="Male"/>
              <p:cNvSpPr/>
              <p:nvPr/>
            </p:nvSpPr>
            <p:spPr>
              <a:xfrm>
                <a:off x="2025777" y="52257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6" name="Male"/>
              <p:cNvSpPr/>
              <p:nvPr/>
            </p:nvSpPr>
            <p:spPr>
              <a:xfrm>
                <a:off x="4604827" y="336152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7" name="Male"/>
              <p:cNvSpPr/>
              <p:nvPr/>
            </p:nvSpPr>
            <p:spPr>
              <a:xfrm>
                <a:off x="1718212" y="584007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8" name="Male"/>
              <p:cNvSpPr/>
              <p:nvPr/>
            </p:nvSpPr>
            <p:spPr>
              <a:xfrm>
                <a:off x="1249961" y="104813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39" name="Male"/>
              <p:cNvSpPr/>
              <p:nvPr/>
            </p:nvSpPr>
            <p:spPr>
              <a:xfrm>
                <a:off x="1186748" y="69189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0" name="Male"/>
              <p:cNvSpPr/>
              <p:nvPr/>
            </p:nvSpPr>
            <p:spPr>
              <a:xfrm>
                <a:off x="4423278" y="357678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1" name="Male"/>
              <p:cNvSpPr/>
              <p:nvPr/>
            </p:nvSpPr>
            <p:spPr>
              <a:xfrm>
                <a:off x="3942976" y="421722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2" name="Male"/>
              <p:cNvSpPr/>
              <p:nvPr/>
            </p:nvSpPr>
            <p:spPr>
              <a:xfrm>
                <a:off x="3772919" y="444540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3" name="Male"/>
              <p:cNvSpPr/>
              <p:nvPr/>
            </p:nvSpPr>
            <p:spPr>
              <a:xfrm>
                <a:off x="4078531" y="400158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4" name="Male"/>
              <p:cNvSpPr/>
              <p:nvPr/>
            </p:nvSpPr>
            <p:spPr>
              <a:xfrm>
                <a:off x="4246505" y="376748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5" name="Male"/>
              <p:cNvSpPr/>
              <p:nvPr/>
            </p:nvSpPr>
            <p:spPr>
              <a:xfrm>
                <a:off x="4745608" y="356763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6" name="Male"/>
              <p:cNvSpPr/>
              <p:nvPr/>
            </p:nvSpPr>
            <p:spPr>
              <a:xfrm>
                <a:off x="4246505" y="545519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7" name="Male"/>
              <p:cNvSpPr/>
              <p:nvPr/>
            </p:nvSpPr>
            <p:spPr>
              <a:xfrm>
                <a:off x="4095247" y="4454852"/>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8" name="Male"/>
              <p:cNvSpPr/>
              <p:nvPr/>
            </p:nvSpPr>
            <p:spPr>
              <a:xfrm>
                <a:off x="4259135" y="421722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49" name="Male"/>
              <p:cNvSpPr/>
              <p:nvPr/>
            </p:nvSpPr>
            <p:spPr>
              <a:xfrm>
                <a:off x="4406079" y="529761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0" name="Male"/>
              <p:cNvSpPr/>
              <p:nvPr/>
            </p:nvSpPr>
            <p:spPr>
              <a:xfrm>
                <a:off x="4416564" y="401771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1" name="Male"/>
              <p:cNvSpPr/>
              <p:nvPr/>
            </p:nvSpPr>
            <p:spPr>
              <a:xfrm>
                <a:off x="4400991" y="487623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2" name="Male"/>
              <p:cNvSpPr/>
              <p:nvPr/>
            </p:nvSpPr>
            <p:spPr>
              <a:xfrm>
                <a:off x="3934574" y="504254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3" name="Male"/>
              <p:cNvSpPr/>
              <p:nvPr/>
            </p:nvSpPr>
            <p:spPr>
              <a:xfrm>
                <a:off x="4095247" y="487623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4" name="Male"/>
              <p:cNvSpPr/>
              <p:nvPr/>
            </p:nvSpPr>
            <p:spPr>
              <a:xfrm>
                <a:off x="3947247" y="466674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5" name="Male"/>
              <p:cNvSpPr/>
              <p:nvPr/>
            </p:nvSpPr>
            <p:spPr>
              <a:xfrm>
                <a:off x="4078531" y="529761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6" name="Male"/>
              <p:cNvSpPr/>
              <p:nvPr/>
            </p:nvSpPr>
            <p:spPr>
              <a:xfrm>
                <a:off x="4255922" y="506070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7" name="Male"/>
              <p:cNvSpPr/>
              <p:nvPr/>
            </p:nvSpPr>
            <p:spPr>
              <a:xfrm>
                <a:off x="4255922" y="465461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8" name="Male"/>
              <p:cNvSpPr/>
              <p:nvPr/>
            </p:nvSpPr>
            <p:spPr>
              <a:xfrm>
                <a:off x="3772919" y="5265356"/>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59" name="Male"/>
              <p:cNvSpPr/>
              <p:nvPr/>
            </p:nvSpPr>
            <p:spPr>
              <a:xfrm>
                <a:off x="4399381" y="448145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0" name="Male"/>
              <p:cNvSpPr/>
              <p:nvPr/>
            </p:nvSpPr>
            <p:spPr>
              <a:xfrm>
                <a:off x="3934574" y="545519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1" name="Male"/>
              <p:cNvSpPr/>
              <p:nvPr/>
            </p:nvSpPr>
            <p:spPr>
              <a:xfrm>
                <a:off x="3772919" y="487623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2" name="Male"/>
              <p:cNvSpPr/>
              <p:nvPr/>
            </p:nvSpPr>
            <p:spPr>
              <a:xfrm>
                <a:off x="3772919" y="610473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3" name="Male"/>
              <p:cNvSpPr/>
              <p:nvPr/>
            </p:nvSpPr>
            <p:spPr>
              <a:xfrm>
                <a:off x="3934574" y="585449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4" name="Male"/>
              <p:cNvSpPr/>
              <p:nvPr/>
            </p:nvSpPr>
            <p:spPr>
              <a:xfrm>
                <a:off x="3772919" y="570825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5" name="Male"/>
              <p:cNvSpPr/>
              <p:nvPr/>
            </p:nvSpPr>
            <p:spPr>
              <a:xfrm>
                <a:off x="3942976" y="630424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6" name="Male"/>
              <p:cNvSpPr/>
              <p:nvPr/>
            </p:nvSpPr>
            <p:spPr>
              <a:xfrm>
                <a:off x="3772919" y="653241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7" name="Male"/>
              <p:cNvSpPr/>
              <p:nvPr/>
            </p:nvSpPr>
            <p:spPr>
              <a:xfrm>
                <a:off x="4078531" y="6088602"/>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8" name="Male"/>
              <p:cNvSpPr/>
              <p:nvPr/>
            </p:nvSpPr>
            <p:spPr>
              <a:xfrm>
                <a:off x="4246505" y="585449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69" name="Male"/>
              <p:cNvSpPr/>
              <p:nvPr/>
            </p:nvSpPr>
            <p:spPr>
              <a:xfrm>
                <a:off x="4095247" y="569910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0" name="Male"/>
              <p:cNvSpPr/>
              <p:nvPr/>
            </p:nvSpPr>
            <p:spPr>
              <a:xfrm>
                <a:off x="4095247" y="6541865"/>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1" name="Male"/>
              <p:cNvSpPr/>
              <p:nvPr/>
            </p:nvSpPr>
            <p:spPr>
              <a:xfrm>
                <a:off x="4259135" y="630424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2" name="Male"/>
              <p:cNvSpPr/>
              <p:nvPr/>
            </p:nvSpPr>
            <p:spPr>
              <a:xfrm>
                <a:off x="4416564" y="610473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3" name="Male"/>
              <p:cNvSpPr/>
              <p:nvPr/>
            </p:nvSpPr>
            <p:spPr>
              <a:xfrm>
                <a:off x="4416564" y="570825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4" name="Male"/>
              <p:cNvSpPr/>
              <p:nvPr/>
            </p:nvSpPr>
            <p:spPr>
              <a:xfrm>
                <a:off x="4400991" y="696324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5" name="Male"/>
              <p:cNvSpPr/>
              <p:nvPr/>
            </p:nvSpPr>
            <p:spPr>
              <a:xfrm>
                <a:off x="4095247" y="696324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6" name="Male"/>
              <p:cNvSpPr/>
              <p:nvPr/>
            </p:nvSpPr>
            <p:spPr>
              <a:xfrm>
                <a:off x="3947247" y="675375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7" name="Male"/>
              <p:cNvSpPr/>
              <p:nvPr/>
            </p:nvSpPr>
            <p:spPr>
              <a:xfrm>
                <a:off x="4255922" y="674162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8" name="Male"/>
              <p:cNvSpPr/>
              <p:nvPr/>
            </p:nvSpPr>
            <p:spPr>
              <a:xfrm>
                <a:off x="4399381" y="656847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79" name="Male"/>
              <p:cNvSpPr/>
              <p:nvPr/>
            </p:nvSpPr>
            <p:spPr>
              <a:xfrm>
                <a:off x="3772919" y="696324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0" name="Male"/>
              <p:cNvSpPr/>
              <p:nvPr/>
            </p:nvSpPr>
            <p:spPr>
              <a:xfrm>
                <a:off x="4570297" y="4220040"/>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1" name="Male"/>
              <p:cNvSpPr/>
              <p:nvPr/>
            </p:nvSpPr>
            <p:spPr>
              <a:xfrm>
                <a:off x="4731953" y="396980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2" name="Male"/>
              <p:cNvSpPr/>
              <p:nvPr/>
            </p:nvSpPr>
            <p:spPr>
              <a:xfrm>
                <a:off x="4570297" y="382355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3" name="Male"/>
              <p:cNvSpPr/>
              <p:nvPr/>
            </p:nvSpPr>
            <p:spPr>
              <a:xfrm>
                <a:off x="4740354" y="441954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4" name="Male"/>
              <p:cNvSpPr/>
              <p:nvPr/>
            </p:nvSpPr>
            <p:spPr>
              <a:xfrm>
                <a:off x="4570297" y="464772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5" name="Male"/>
              <p:cNvSpPr/>
              <p:nvPr/>
            </p:nvSpPr>
            <p:spPr>
              <a:xfrm>
                <a:off x="4731953" y="524486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6" name="Male"/>
              <p:cNvSpPr/>
              <p:nvPr/>
            </p:nvSpPr>
            <p:spPr>
              <a:xfrm>
                <a:off x="4744625" y="486906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7" name="Male"/>
              <p:cNvSpPr/>
              <p:nvPr/>
            </p:nvSpPr>
            <p:spPr>
              <a:xfrm>
                <a:off x="4570297" y="5467677"/>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8" name="Male"/>
              <p:cNvSpPr/>
              <p:nvPr/>
            </p:nvSpPr>
            <p:spPr>
              <a:xfrm>
                <a:off x="4731953" y="565751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89" name="Male"/>
              <p:cNvSpPr/>
              <p:nvPr/>
            </p:nvSpPr>
            <p:spPr>
              <a:xfrm>
                <a:off x="4570297" y="5078555"/>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0" name="Male"/>
              <p:cNvSpPr/>
              <p:nvPr/>
            </p:nvSpPr>
            <p:spPr>
              <a:xfrm>
                <a:off x="1703449" y="548437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1" name="Male"/>
              <p:cNvSpPr/>
              <p:nvPr/>
            </p:nvSpPr>
            <p:spPr>
              <a:xfrm>
                <a:off x="4570297" y="626947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2" name="Male"/>
              <p:cNvSpPr/>
              <p:nvPr/>
            </p:nvSpPr>
            <p:spPr>
              <a:xfrm>
                <a:off x="4731953" y="601924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3" name="Male"/>
              <p:cNvSpPr/>
              <p:nvPr/>
            </p:nvSpPr>
            <p:spPr>
              <a:xfrm>
                <a:off x="4570297" y="587299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4" name="Male"/>
              <p:cNvSpPr/>
              <p:nvPr/>
            </p:nvSpPr>
            <p:spPr>
              <a:xfrm>
                <a:off x="4740354" y="646898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5" name="Male"/>
              <p:cNvSpPr/>
              <p:nvPr/>
            </p:nvSpPr>
            <p:spPr>
              <a:xfrm>
                <a:off x="4570297" y="669716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6" name="Male"/>
              <p:cNvSpPr/>
              <p:nvPr/>
            </p:nvSpPr>
            <p:spPr>
              <a:xfrm>
                <a:off x="4744625" y="691850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7" name="Male"/>
              <p:cNvSpPr/>
              <p:nvPr/>
            </p:nvSpPr>
            <p:spPr>
              <a:xfrm>
                <a:off x="3625147" y="462115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8" name="Male"/>
              <p:cNvSpPr/>
              <p:nvPr/>
            </p:nvSpPr>
            <p:spPr>
              <a:xfrm>
                <a:off x="4455500" y="232489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99" name="Male"/>
              <p:cNvSpPr/>
              <p:nvPr/>
            </p:nvSpPr>
            <p:spPr>
              <a:xfrm>
                <a:off x="3769686" y="1020064"/>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0" name="Male"/>
              <p:cNvSpPr/>
              <p:nvPr/>
            </p:nvSpPr>
            <p:spPr>
              <a:xfrm>
                <a:off x="3602108" y="501418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1" name="Male"/>
              <p:cNvSpPr/>
              <p:nvPr/>
            </p:nvSpPr>
            <p:spPr>
              <a:xfrm>
                <a:off x="3786402" y="63056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2" name="Male"/>
              <p:cNvSpPr/>
              <p:nvPr/>
            </p:nvSpPr>
            <p:spPr>
              <a:xfrm>
                <a:off x="4115384" y="149247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3" name="Male"/>
              <p:cNvSpPr/>
              <p:nvPr/>
            </p:nvSpPr>
            <p:spPr>
              <a:xfrm>
                <a:off x="3964125" y="49213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4" name="Male"/>
              <p:cNvSpPr/>
              <p:nvPr/>
            </p:nvSpPr>
            <p:spPr>
              <a:xfrm>
                <a:off x="3614738" y="546392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5" name="Male"/>
              <p:cNvSpPr/>
              <p:nvPr/>
            </p:nvSpPr>
            <p:spPr>
              <a:xfrm>
                <a:off x="4274956" y="133489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6" name="Male"/>
              <p:cNvSpPr/>
              <p:nvPr/>
            </p:nvSpPr>
            <p:spPr>
              <a:xfrm>
                <a:off x="3016829" y="44951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7" name="Male"/>
              <p:cNvSpPr/>
              <p:nvPr/>
            </p:nvSpPr>
            <p:spPr>
              <a:xfrm>
                <a:off x="4269868" y="91351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8" name="Male"/>
              <p:cNvSpPr/>
              <p:nvPr/>
            </p:nvSpPr>
            <p:spPr>
              <a:xfrm>
                <a:off x="3964125" y="91351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9" name="Male"/>
              <p:cNvSpPr/>
              <p:nvPr/>
            </p:nvSpPr>
            <p:spPr>
              <a:xfrm>
                <a:off x="3947409" y="133489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0" name="Male"/>
              <p:cNvSpPr/>
              <p:nvPr/>
            </p:nvSpPr>
            <p:spPr>
              <a:xfrm>
                <a:off x="4124799" y="109798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1" name="Male"/>
              <p:cNvSpPr/>
              <p:nvPr/>
            </p:nvSpPr>
            <p:spPr>
              <a:xfrm>
                <a:off x="4124799" y="691894"/>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2" name="Male"/>
              <p:cNvSpPr/>
              <p:nvPr/>
            </p:nvSpPr>
            <p:spPr>
              <a:xfrm>
                <a:off x="4268258" y="51873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3" name="Male"/>
              <p:cNvSpPr/>
              <p:nvPr/>
            </p:nvSpPr>
            <p:spPr>
              <a:xfrm>
                <a:off x="3313893" y="35924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4" name="Male"/>
              <p:cNvSpPr/>
              <p:nvPr/>
            </p:nvSpPr>
            <p:spPr>
              <a:xfrm>
                <a:off x="3600106" y="35924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5" name="Male"/>
              <p:cNvSpPr/>
              <p:nvPr/>
            </p:nvSpPr>
            <p:spPr>
              <a:xfrm>
                <a:off x="4427315" y="228177"/>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6" name="Male"/>
              <p:cNvSpPr/>
              <p:nvPr/>
            </p:nvSpPr>
            <p:spPr>
              <a:xfrm>
                <a:off x="4740733" y="275346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7" name="Male"/>
              <p:cNvSpPr/>
              <p:nvPr/>
            </p:nvSpPr>
            <p:spPr>
              <a:xfrm>
                <a:off x="4592197" y="1632695"/>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8" name="Male"/>
              <p:cNvSpPr/>
              <p:nvPr/>
            </p:nvSpPr>
            <p:spPr>
              <a:xfrm>
                <a:off x="4285442" y="336152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19" name="Male"/>
              <p:cNvSpPr/>
              <p:nvPr/>
            </p:nvSpPr>
            <p:spPr>
              <a:xfrm>
                <a:off x="4749644" y="237625"/>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0" name="Male"/>
              <p:cNvSpPr/>
              <p:nvPr/>
            </p:nvSpPr>
            <p:spPr>
              <a:xfrm>
                <a:off x="4604827" y="2082438"/>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1" name="Male"/>
              <p:cNvSpPr/>
              <p:nvPr/>
            </p:nvSpPr>
            <p:spPr>
              <a:xfrm>
                <a:off x="4762255" y="188293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2" name="Male"/>
              <p:cNvSpPr/>
              <p:nvPr/>
            </p:nvSpPr>
            <p:spPr>
              <a:xfrm>
                <a:off x="4762255" y="148644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3" name="Male"/>
              <p:cNvSpPr/>
              <p:nvPr/>
            </p:nvSpPr>
            <p:spPr>
              <a:xfrm>
                <a:off x="4455500" y="312925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4" name="Male"/>
              <p:cNvSpPr/>
              <p:nvPr/>
            </p:nvSpPr>
            <p:spPr>
              <a:xfrm>
                <a:off x="4588971" y="825314"/>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5" name="Male"/>
              <p:cNvSpPr/>
              <p:nvPr/>
            </p:nvSpPr>
            <p:spPr>
              <a:xfrm>
                <a:off x="4749644" y="65900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6" name="Male"/>
              <p:cNvSpPr/>
              <p:nvPr/>
            </p:nvSpPr>
            <p:spPr>
              <a:xfrm>
                <a:off x="4601645" y="449519"/>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7" name="Male"/>
              <p:cNvSpPr/>
              <p:nvPr/>
            </p:nvSpPr>
            <p:spPr>
              <a:xfrm>
                <a:off x="4732929" y="108039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8" name="Male"/>
              <p:cNvSpPr/>
              <p:nvPr/>
            </p:nvSpPr>
            <p:spPr>
              <a:xfrm>
                <a:off x="4601613" y="292591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29" name="Male"/>
              <p:cNvSpPr/>
              <p:nvPr/>
            </p:nvSpPr>
            <p:spPr>
              <a:xfrm>
                <a:off x="4601613" y="2519827"/>
                <a:ext cx="127014"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0" name="Male"/>
              <p:cNvSpPr/>
              <p:nvPr/>
            </p:nvSpPr>
            <p:spPr>
              <a:xfrm>
                <a:off x="4427315" y="104813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1" name="Male"/>
              <p:cNvSpPr/>
              <p:nvPr/>
            </p:nvSpPr>
            <p:spPr>
              <a:xfrm>
                <a:off x="4745073" y="2346669"/>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2" name="Male"/>
              <p:cNvSpPr/>
              <p:nvPr/>
            </p:nvSpPr>
            <p:spPr>
              <a:xfrm>
                <a:off x="4588971" y="1237971"/>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3" name="Male"/>
              <p:cNvSpPr/>
              <p:nvPr/>
            </p:nvSpPr>
            <p:spPr>
              <a:xfrm>
                <a:off x="4427315" y="659008"/>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4" name="Male"/>
              <p:cNvSpPr/>
              <p:nvPr/>
            </p:nvSpPr>
            <p:spPr>
              <a:xfrm>
                <a:off x="3947409" y="208830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5" name="Male"/>
              <p:cNvSpPr/>
              <p:nvPr/>
            </p:nvSpPr>
            <p:spPr>
              <a:xfrm>
                <a:off x="4115384" y="1854202"/>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6" name="Male"/>
              <p:cNvSpPr/>
              <p:nvPr/>
            </p:nvSpPr>
            <p:spPr>
              <a:xfrm>
                <a:off x="3964125" y="169880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7" name="Male"/>
              <p:cNvSpPr/>
              <p:nvPr/>
            </p:nvSpPr>
            <p:spPr>
              <a:xfrm>
                <a:off x="4444034" y="149247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8" name="Male"/>
              <p:cNvSpPr/>
              <p:nvPr/>
            </p:nvSpPr>
            <p:spPr>
              <a:xfrm>
                <a:off x="3964125" y="2541571"/>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39" name="Male"/>
              <p:cNvSpPr/>
              <p:nvPr/>
            </p:nvSpPr>
            <p:spPr>
              <a:xfrm>
                <a:off x="4128013" y="2303945"/>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0" name="Male"/>
              <p:cNvSpPr/>
              <p:nvPr/>
            </p:nvSpPr>
            <p:spPr>
              <a:xfrm>
                <a:off x="4455500" y="2741446"/>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1" name="Male"/>
              <p:cNvSpPr/>
              <p:nvPr/>
            </p:nvSpPr>
            <p:spPr>
              <a:xfrm>
                <a:off x="4285442" y="210443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2" name="Male"/>
              <p:cNvSpPr/>
              <p:nvPr/>
            </p:nvSpPr>
            <p:spPr>
              <a:xfrm>
                <a:off x="4285442" y="1707955"/>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3" name="Male"/>
              <p:cNvSpPr/>
              <p:nvPr/>
            </p:nvSpPr>
            <p:spPr>
              <a:xfrm>
                <a:off x="4269868" y="2962953"/>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4" name="Male"/>
              <p:cNvSpPr/>
              <p:nvPr/>
            </p:nvSpPr>
            <p:spPr>
              <a:xfrm>
                <a:off x="3964125" y="2962953"/>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5" name="Male"/>
              <p:cNvSpPr/>
              <p:nvPr/>
            </p:nvSpPr>
            <p:spPr>
              <a:xfrm>
                <a:off x="3961961" y="335868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6" name="Male"/>
              <p:cNvSpPr/>
              <p:nvPr/>
            </p:nvSpPr>
            <p:spPr>
              <a:xfrm>
                <a:off x="4124799" y="3147422"/>
                <a:ext cx="127013" cy="34272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7" name="Male"/>
              <p:cNvSpPr/>
              <p:nvPr/>
            </p:nvSpPr>
            <p:spPr>
              <a:xfrm>
                <a:off x="4124799" y="2741334"/>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8" name="Male"/>
              <p:cNvSpPr/>
              <p:nvPr/>
            </p:nvSpPr>
            <p:spPr>
              <a:xfrm>
                <a:off x="4268258" y="256817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49" name="Male"/>
              <p:cNvSpPr/>
              <p:nvPr/>
            </p:nvSpPr>
            <p:spPr>
              <a:xfrm>
                <a:off x="4439174" y="1919996"/>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50" name="Male"/>
              <p:cNvSpPr/>
              <p:nvPr/>
            </p:nvSpPr>
            <p:spPr>
              <a:xfrm>
                <a:off x="4285442" y="54997"/>
                <a:ext cx="127013"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51" name="Male"/>
              <p:cNvSpPr/>
              <p:nvPr/>
            </p:nvSpPr>
            <p:spPr>
              <a:xfrm>
                <a:off x="4597373" y="0"/>
                <a:ext cx="127014" cy="34272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9EB7CA"/>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grpSp>
      <p:pic>
        <p:nvPicPr>
          <p:cNvPr id="1554"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1555"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pic>
        <p:nvPicPr>
          <p:cNvPr id="1556"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1557" name="Power of Duplication"/>
          <p:cNvSpPr txBox="1"/>
          <p:nvPr/>
        </p:nvSpPr>
        <p:spPr>
          <a:xfrm>
            <a:off x="438644" y="-231371"/>
            <a:ext cx="3446513" cy="22885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90000"/>
              </a:lnSpc>
              <a:defRPr sz="4800" b="1">
                <a:solidFill>
                  <a:srgbClr val="EA993E"/>
                </a:solidFill>
                <a:latin typeface="Helvetica Neue"/>
                <a:ea typeface="Helvetica Neue"/>
                <a:cs typeface="Helvetica Neue"/>
                <a:sym typeface="Helvetica Neue"/>
              </a:defRPr>
            </a:lvl1pPr>
          </a:lstStyle>
          <a:p>
            <a:r>
              <a:t>Power of Duplication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 name="Rectangle"/>
          <p:cNvSpPr/>
          <p:nvPr/>
        </p:nvSpPr>
        <p:spPr>
          <a:xfrm>
            <a:off x="10451262" y="955527"/>
            <a:ext cx="5267748" cy="4545736"/>
          </a:xfrm>
          <a:prstGeom prst="rect">
            <a:avLst/>
          </a:prstGeom>
          <a:solidFill>
            <a:srgbClr val="FFFFFF"/>
          </a:solidFill>
          <a:ln w="3175">
            <a:miter lim="400000"/>
          </a:ln>
          <a:effectLst>
            <a:outerShdw blurRad="190500" dist="12700" dir="5400000" rotWithShape="0">
              <a:srgbClr val="000000">
                <a:alpha val="25000"/>
              </a:srgbClr>
            </a:outerShdw>
          </a:effectLst>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1560" name="Wellness_Bio_Logo_White-16.png" descr="Wellness_Bio_Logo_White-16.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9817" y="5875304"/>
            <a:ext cx="1744585" cy="617009"/>
          </a:xfrm>
          <a:prstGeom prst="rect">
            <a:avLst/>
          </a:prstGeom>
          <a:ln w="63500">
            <a:miter lim="400000"/>
          </a:ln>
        </p:spPr>
      </p:pic>
      <p:pic>
        <p:nvPicPr>
          <p:cNvPr id="1561"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1562"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1563" name="Residual Income"/>
          <p:cNvSpPr txBox="1"/>
          <p:nvPr/>
        </p:nvSpPr>
        <p:spPr>
          <a:xfrm>
            <a:off x="574230" y="120983"/>
            <a:ext cx="3639139" cy="22455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nSpc>
                <a:spcPct val="80000"/>
              </a:lnSpc>
              <a:defRPr sz="4800" b="1">
                <a:solidFill>
                  <a:srgbClr val="EA993E"/>
                </a:solidFill>
                <a:latin typeface="Helvetica Neue"/>
                <a:ea typeface="Helvetica Neue"/>
                <a:cs typeface="Helvetica Neue"/>
                <a:sym typeface="Helvetica Neue"/>
              </a:defRPr>
            </a:lvl1pPr>
          </a:lstStyle>
          <a:p>
            <a:r>
              <a:t>Residual Income</a:t>
            </a:r>
          </a:p>
        </p:txBody>
      </p:sp>
      <p:sp>
        <p:nvSpPr>
          <p:cNvPr id="1564" name="Get paid monthly…"/>
          <p:cNvSpPr txBox="1"/>
          <p:nvPr/>
        </p:nvSpPr>
        <p:spPr>
          <a:xfrm>
            <a:off x="744083" y="2097562"/>
            <a:ext cx="3536895" cy="27076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60000"/>
              </a:lnSpc>
              <a:buSzPct val="100000"/>
              <a:buChar char="•"/>
              <a:defRPr sz="2300">
                <a:solidFill>
                  <a:srgbClr val="666666"/>
                </a:solidFill>
              </a:defRPr>
            </a:pPr>
            <a:r>
              <a:t>Get paid monthly</a:t>
            </a:r>
          </a:p>
          <a:p>
            <a:pPr marL="228599" indent="-228599">
              <a:lnSpc>
                <a:spcPct val="160000"/>
              </a:lnSpc>
              <a:buSzPct val="100000"/>
              <a:buChar char="•"/>
              <a:defRPr sz="2300">
                <a:solidFill>
                  <a:srgbClr val="666666"/>
                </a:solidFill>
              </a:defRPr>
            </a:pPr>
            <a:r>
              <a:t>Every product sold</a:t>
            </a:r>
          </a:p>
          <a:p>
            <a:pPr marL="228599" indent="-228599">
              <a:lnSpc>
                <a:spcPct val="160000"/>
              </a:lnSpc>
              <a:buSzPct val="100000"/>
              <a:buChar char="•"/>
              <a:defRPr sz="2300">
                <a:solidFill>
                  <a:srgbClr val="666666"/>
                </a:solidFill>
              </a:defRPr>
            </a:pPr>
            <a:r>
              <a:t>Up to six generations</a:t>
            </a:r>
          </a:p>
          <a:p>
            <a:pPr marL="228599" indent="-228599">
              <a:lnSpc>
                <a:spcPct val="160000"/>
              </a:lnSpc>
              <a:buSzPct val="100000"/>
              <a:buChar char="•"/>
              <a:defRPr sz="2300">
                <a:solidFill>
                  <a:srgbClr val="666666"/>
                </a:solidFill>
              </a:defRPr>
            </a:pPr>
            <a:r>
              <a:t>Duplicate the 5x5</a:t>
            </a:r>
          </a:p>
          <a:p>
            <a:pPr marL="228599" indent="-228599">
              <a:lnSpc>
                <a:spcPct val="160000"/>
              </a:lnSpc>
              <a:buSzPct val="100000"/>
              <a:buChar char="•"/>
              <a:defRPr sz="2300">
                <a:solidFill>
                  <a:srgbClr val="666666"/>
                </a:solidFill>
              </a:defRPr>
            </a:pPr>
            <a:r>
              <a:t>Do the math</a:t>
            </a:r>
          </a:p>
        </p:txBody>
      </p:sp>
      <p:graphicFrame>
        <p:nvGraphicFramePr>
          <p:cNvPr id="1565" name="Table"/>
          <p:cNvGraphicFramePr/>
          <p:nvPr/>
        </p:nvGraphicFramePr>
        <p:xfrm>
          <a:off x="4618422" y="1143714"/>
          <a:ext cx="4839192" cy="4175712"/>
        </p:xfrm>
        <a:graphic>
          <a:graphicData uri="http://schemas.openxmlformats.org/drawingml/2006/table">
            <a:tbl>
              <a:tblPr firstRow="1">
                <a:tableStyleId>{C7B018BB-80A7-4F77-B60F-C8B233D01FF8}</a:tableStyleId>
              </a:tblPr>
              <a:tblGrid>
                <a:gridCol w="1608830">
                  <a:extLst>
                    <a:ext uri="{9D8B030D-6E8A-4147-A177-3AD203B41FA5}">
                      <a16:colId xmlns:a16="http://schemas.microsoft.com/office/drawing/2014/main" val="20000"/>
                    </a:ext>
                  </a:extLst>
                </a:gridCol>
                <a:gridCol w="1608830">
                  <a:extLst>
                    <a:ext uri="{9D8B030D-6E8A-4147-A177-3AD203B41FA5}">
                      <a16:colId xmlns:a16="http://schemas.microsoft.com/office/drawing/2014/main" val="20001"/>
                    </a:ext>
                  </a:extLst>
                </a:gridCol>
                <a:gridCol w="1608830">
                  <a:extLst>
                    <a:ext uri="{9D8B030D-6E8A-4147-A177-3AD203B41FA5}">
                      <a16:colId xmlns:a16="http://schemas.microsoft.com/office/drawing/2014/main" val="20002"/>
                    </a:ext>
                  </a:extLst>
                </a:gridCol>
              </a:tblGrid>
              <a:tr h="521170">
                <a:tc>
                  <a:txBody>
                    <a:bodyPr/>
                    <a:lstStyle/>
                    <a:p>
                      <a:pPr algn="ctr" defTabSz="1270000">
                        <a:lnSpc>
                          <a:spcPct val="130000"/>
                        </a:lnSpc>
                        <a:spcBef>
                          <a:spcPts val="700"/>
                        </a:spcBef>
                        <a:defRPr sz="1800">
                          <a:solidFill>
                            <a:srgbClr val="000000"/>
                          </a:solidFill>
                          <a:uFillTx/>
                        </a:defRPr>
                      </a:pPr>
                      <a:r>
                        <a:rPr sz="2200" b="1">
                          <a:solidFill>
                            <a:srgbClr val="FBFBFD"/>
                          </a:solidFill>
                          <a:latin typeface="Helvetica"/>
                          <a:ea typeface="Helvetica"/>
                          <a:cs typeface="Helvetica"/>
                          <a:sym typeface="Helvetica"/>
                        </a:rPr>
                        <a:t>Generation</a:t>
                      </a:r>
                    </a:p>
                  </a:txBody>
                  <a:tcPr marL="63500" marR="63500" marT="63500" marB="635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3D86C4"/>
                    </a:solidFill>
                  </a:tcPr>
                </a:tc>
                <a:tc>
                  <a:txBody>
                    <a:bodyPr/>
                    <a:lstStyle/>
                    <a:p>
                      <a:pPr algn="ctr" defTabSz="1270000">
                        <a:lnSpc>
                          <a:spcPct val="130000"/>
                        </a:lnSpc>
                        <a:spcBef>
                          <a:spcPts val="700"/>
                        </a:spcBef>
                        <a:defRPr sz="1800">
                          <a:solidFill>
                            <a:srgbClr val="000000"/>
                          </a:solidFill>
                          <a:uFillTx/>
                        </a:defRPr>
                      </a:pPr>
                      <a:r>
                        <a:rPr sz="2200" b="1">
                          <a:solidFill>
                            <a:srgbClr val="FFFFFF"/>
                          </a:solidFill>
                          <a:latin typeface="Helvetica"/>
                          <a:ea typeface="Helvetica"/>
                          <a:cs typeface="Helvetica"/>
                          <a:sym typeface="Helvetica"/>
                        </a:rPr>
                        <a:t>Royalty</a:t>
                      </a:r>
                    </a:p>
                  </a:txBody>
                  <a:tcPr marL="63500" marR="63500" marT="63500" marB="635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3D86C4"/>
                    </a:solidFill>
                  </a:tcPr>
                </a:tc>
                <a:tc>
                  <a:txBody>
                    <a:bodyPr/>
                    <a:lstStyle/>
                    <a:p>
                      <a:pPr algn="ctr" defTabSz="1727200">
                        <a:lnSpc>
                          <a:spcPct val="130000"/>
                        </a:lnSpc>
                        <a:spcBef>
                          <a:spcPts val="700"/>
                        </a:spcBef>
                        <a:defRPr sz="1800">
                          <a:solidFill>
                            <a:srgbClr val="000000"/>
                          </a:solidFill>
                          <a:uFillTx/>
                        </a:defRPr>
                      </a:pPr>
                      <a:r>
                        <a:rPr sz="2200" b="1">
                          <a:solidFill>
                            <a:srgbClr val="FFFFFF"/>
                          </a:solidFill>
                          <a:latin typeface="Helvetica"/>
                          <a:ea typeface="Helvetica"/>
                          <a:cs typeface="Helvetica"/>
                          <a:sym typeface="Helvetica"/>
                        </a:rPr>
                        <a:t>Team</a:t>
                      </a:r>
                    </a:p>
                  </a:txBody>
                  <a:tcPr marL="63500" marR="63500" marT="63500" marB="635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3D86C4"/>
                    </a:solidFill>
                  </a:tcPr>
                </a:tc>
                <a:extLst>
                  <a:ext uri="{0D108BD9-81ED-4DB2-BD59-A6C34878D82A}">
                    <a16:rowId xmlns:a16="http://schemas.microsoft.com/office/drawing/2014/main" val="10000"/>
                  </a:ext>
                </a:extLst>
              </a:tr>
              <a:tr h="521170">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1</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4%</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extLst>
                  <a:ext uri="{0D108BD9-81ED-4DB2-BD59-A6C34878D82A}">
                    <a16:rowId xmlns:a16="http://schemas.microsoft.com/office/drawing/2014/main" val="10001"/>
                  </a:ext>
                </a:extLst>
              </a:tr>
              <a:tr h="521170">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2</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4%</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25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2"/>
                  </a:ext>
                </a:extLst>
              </a:tr>
              <a:tr h="521170">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3</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4%</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125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extLst>
                  <a:ext uri="{0D108BD9-81ED-4DB2-BD59-A6C34878D82A}">
                    <a16:rowId xmlns:a16="http://schemas.microsoft.com/office/drawing/2014/main" val="10003"/>
                  </a:ext>
                </a:extLst>
              </a:tr>
              <a:tr h="521170">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4</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4%</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625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4"/>
                  </a:ext>
                </a:extLst>
              </a:tr>
              <a:tr h="521170">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8%</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3,125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CBC8C2">
                        <a:alpha val="30048"/>
                      </a:srgbClr>
                    </a:solidFill>
                  </a:tcPr>
                </a:tc>
                <a:extLst>
                  <a:ext uri="{0D108BD9-81ED-4DB2-BD59-A6C34878D82A}">
                    <a16:rowId xmlns:a16="http://schemas.microsoft.com/office/drawing/2014/main" val="10005"/>
                  </a:ext>
                </a:extLst>
              </a:tr>
              <a:tr h="521170">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6</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12%</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ctr" defTabSz="1270000">
                        <a:defRPr sz="1800">
                          <a:solidFill>
                            <a:srgbClr val="000000"/>
                          </a:solidFill>
                          <a:uFillTx/>
                        </a:defRPr>
                      </a:pPr>
                      <a:r>
                        <a:rPr sz="2400">
                          <a:solidFill>
                            <a:srgbClr val="3D86C4"/>
                          </a:solidFill>
                          <a:latin typeface="Helvetica"/>
                          <a:ea typeface="Helvetica"/>
                          <a:cs typeface="Helvetica"/>
                          <a:sym typeface="Helvetica"/>
                        </a:rPr>
                        <a:t>15,625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6"/>
                  </a:ext>
                </a:extLst>
              </a:tr>
              <a:tr h="521170">
                <a:tc gridSpan="3">
                  <a:txBody>
                    <a:bodyPr/>
                    <a:lstStyle/>
                    <a:p>
                      <a:pPr algn="ctr" defTabSz="1270000">
                        <a:defRPr sz="1800">
                          <a:solidFill>
                            <a:srgbClr val="000000"/>
                          </a:solidFill>
                          <a:uFillTx/>
                        </a:defRPr>
                      </a:pPr>
                      <a:r>
                        <a:rPr sz="1600" b="1">
                          <a:solidFill>
                            <a:srgbClr val="FFFFFF"/>
                          </a:solidFill>
                          <a:latin typeface="Helvetica"/>
                          <a:ea typeface="Helvetica"/>
                          <a:cs typeface="Helvetica"/>
                          <a:sym typeface="Helvetica"/>
                        </a:rPr>
                        <a:t>Achieve PPC and unlock unlimited potential</a:t>
                      </a:r>
                    </a:p>
                  </a:txBody>
                  <a:tcPr marL="50800" marR="50800" marT="50800" marB="50800" anchor="ctr" horzOverflow="overflow">
                    <a:lnL w="0">
                      <a:miter lim="400000"/>
                    </a:lnL>
                    <a:lnR w="0">
                      <a:miter lim="400000"/>
                    </a:lnR>
                    <a:lnT w="12700">
                      <a:solidFill>
                        <a:srgbClr val="FFFFFF"/>
                      </a:solidFill>
                      <a:miter lim="400000"/>
                    </a:lnT>
                    <a:lnB w="0">
                      <a:miter lim="400000"/>
                    </a:lnB>
                    <a:solidFill>
                      <a:srgbClr val="EA993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65"/>
                                        </p:tgtEl>
                                        <p:attrNameLst>
                                          <p:attrName>style.visibility</p:attrName>
                                        </p:attrNameLst>
                                      </p:cBhvr>
                                      <p:to>
                                        <p:strVal val="visible"/>
                                      </p:to>
                                    </p:set>
                                    <p:anim calcmode="lin" valueType="num">
                                      <p:cBhvr>
                                        <p:cTn id="7" dur="1000" fill="hold"/>
                                        <p:tgtEl>
                                          <p:spTgt spid="1565"/>
                                        </p:tgtEl>
                                        <p:attrNameLst>
                                          <p:attrName>ppt_w</p:attrName>
                                        </p:attrNameLst>
                                      </p:cBhvr>
                                      <p:tavLst>
                                        <p:tav tm="0">
                                          <p:val>
                                            <p:fltVal val="0"/>
                                          </p:val>
                                        </p:tav>
                                        <p:tav tm="100000">
                                          <p:val>
                                            <p:strVal val="#ppt_w"/>
                                          </p:val>
                                        </p:tav>
                                      </p:tavLst>
                                    </p:anim>
                                    <p:anim calcmode="lin" valueType="num">
                                      <p:cBhvr>
                                        <p:cTn id="8" dur="1000" fill="hold"/>
                                        <p:tgtEl>
                                          <p:spTgt spid="156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564">
                                            <p:bg/>
                                          </p:spTgt>
                                        </p:tgtEl>
                                        <p:attrNameLst>
                                          <p:attrName>style.visibility</p:attrName>
                                        </p:attrNameLst>
                                      </p:cBhvr>
                                      <p:to>
                                        <p:strVal val="visible"/>
                                      </p:to>
                                    </p:set>
                                    <p:animEffect transition="in" filter="dissolve">
                                      <p:cBhvr>
                                        <p:cTn id="13" dur="1000"/>
                                        <p:tgtEl>
                                          <p:spTgt spid="1564">
                                            <p:bg/>
                                          </p:spTgt>
                                        </p:tgtEl>
                                      </p:cBhvr>
                                    </p:animEffect>
                                  </p:childTnLst>
                                </p:cTn>
                              </p:par>
                              <p:par>
                                <p:cTn id="14" presetID="9" presetClass="entr" presetSubtype="0" fill="hold" grpId="2" nodeType="withEffect">
                                  <p:stCondLst>
                                    <p:cond delay="0"/>
                                  </p:stCondLst>
                                  <p:iterate>
                                    <p:tmAbs val="0"/>
                                  </p:iterate>
                                  <p:childTnLst>
                                    <p:set>
                                      <p:cBhvr>
                                        <p:cTn id="15" fill="hold"/>
                                        <p:tgtEl>
                                          <p:spTgt spid="1564">
                                            <p:txEl>
                                              <p:pRg st="0" end="0"/>
                                            </p:txEl>
                                          </p:spTgt>
                                        </p:tgtEl>
                                        <p:attrNameLst>
                                          <p:attrName>style.visibility</p:attrName>
                                        </p:attrNameLst>
                                      </p:cBhvr>
                                      <p:to>
                                        <p:strVal val="visible"/>
                                      </p:to>
                                    </p:set>
                                    <p:animEffect transition="in" filter="dissolve">
                                      <p:cBhvr>
                                        <p:cTn id="16" dur="1000"/>
                                        <p:tgtEl>
                                          <p:spTgt spid="156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2" nodeType="clickEffect">
                                  <p:stCondLst>
                                    <p:cond delay="0"/>
                                  </p:stCondLst>
                                  <p:iterate>
                                    <p:tmAbs val="0"/>
                                  </p:iterate>
                                  <p:childTnLst>
                                    <p:set>
                                      <p:cBhvr>
                                        <p:cTn id="20" fill="hold"/>
                                        <p:tgtEl>
                                          <p:spTgt spid="1564">
                                            <p:txEl>
                                              <p:pRg st="1" end="1"/>
                                            </p:txEl>
                                          </p:spTgt>
                                        </p:tgtEl>
                                        <p:attrNameLst>
                                          <p:attrName>style.visibility</p:attrName>
                                        </p:attrNameLst>
                                      </p:cBhvr>
                                      <p:to>
                                        <p:strVal val="visible"/>
                                      </p:to>
                                    </p:set>
                                    <p:animEffect transition="in" filter="dissolve">
                                      <p:cBhvr>
                                        <p:cTn id="21" dur="1000"/>
                                        <p:tgtEl>
                                          <p:spTgt spid="156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2" nodeType="clickEffect">
                                  <p:stCondLst>
                                    <p:cond delay="0"/>
                                  </p:stCondLst>
                                  <p:iterate>
                                    <p:tmAbs val="0"/>
                                  </p:iterate>
                                  <p:childTnLst>
                                    <p:set>
                                      <p:cBhvr>
                                        <p:cTn id="25" fill="hold"/>
                                        <p:tgtEl>
                                          <p:spTgt spid="1564">
                                            <p:txEl>
                                              <p:pRg st="2" end="2"/>
                                            </p:txEl>
                                          </p:spTgt>
                                        </p:tgtEl>
                                        <p:attrNameLst>
                                          <p:attrName>style.visibility</p:attrName>
                                        </p:attrNameLst>
                                      </p:cBhvr>
                                      <p:to>
                                        <p:strVal val="visible"/>
                                      </p:to>
                                    </p:set>
                                    <p:animEffect transition="in" filter="dissolve">
                                      <p:cBhvr>
                                        <p:cTn id="26" dur="1000"/>
                                        <p:tgtEl>
                                          <p:spTgt spid="156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2" nodeType="clickEffect">
                                  <p:stCondLst>
                                    <p:cond delay="0"/>
                                  </p:stCondLst>
                                  <p:iterate>
                                    <p:tmAbs val="0"/>
                                  </p:iterate>
                                  <p:childTnLst>
                                    <p:set>
                                      <p:cBhvr>
                                        <p:cTn id="30" fill="hold"/>
                                        <p:tgtEl>
                                          <p:spTgt spid="1564">
                                            <p:txEl>
                                              <p:pRg st="3" end="3"/>
                                            </p:txEl>
                                          </p:spTgt>
                                        </p:tgtEl>
                                        <p:attrNameLst>
                                          <p:attrName>style.visibility</p:attrName>
                                        </p:attrNameLst>
                                      </p:cBhvr>
                                      <p:to>
                                        <p:strVal val="visible"/>
                                      </p:to>
                                    </p:set>
                                    <p:animEffect transition="in" filter="dissolve">
                                      <p:cBhvr>
                                        <p:cTn id="31" dur="1000"/>
                                        <p:tgtEl>
                                          <p:spTgt spid="156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2" nodeType="clickEffect">
                                  <p:stCondLst>
                                    <p:cond delay="0"/>
                                  </p:stCondLst>
                                  <p:iterate>
                                    <p:tmAbs val="0"/>
                                  </p:iterate>
                                  <p:childTnLst>
                                    <p:set>
                                      <p:cBhvr>
                                        <p:cTn id="35" fill="hold"/>
                                        <p:tgtEl>
                                          <p:spTgt spid="1564">
                                            <p:txEl>
                                              <p:pRg st="4" end="4"/>
                                            </p:txEl>
                                          </p:spTgt>
                                        </p:tgtEl>
                                        <p:attrNameLst>
                                          <p:attrName>style.visibility</p:attrName>
                                        </p:attrNameLst>
                                      </p:cBhvr>
                                      <p:to>
                                        <p:strVal val="visible"/>
                                      </p:to>
                                    </p:set>
                                    <p:animEffect transition="in" filter="dissolve">
                                      <p:cBhvr>
                                        <p:cTn id="36" dur="1000"/>
                                        <p:tgtEl>
                                          <p:spTgt spid="15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2" build="p" bldLvl="5" animBg="1" advAuto="0"/>
      <p:bldP spid="1565"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7" name="Get Involved"/>
          <p:cNvSpPr txBox="1"/>
          <p:nvPr/>
        </p:nvSpPr>
        <p:spPr>
          <a:xfrm>
            <a:off x="-1445" y="27825"/>
            <a:ext cx="10162889" cy="12838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gn="ctr">
              <a:lnSpc>
                <a:spcPct val="80000"/>
              </a:lnSpc>
              <a:defRPr sz="4800" b="1">
                <a:solidFill>
                  <a:srgbClr val="EA993E"/>
                </a:solidFill>
                <a:latin typeface="Helvetica Neue"/>
                <a:ea typeface="Helvetica Neue"/>
                <a:cs typeface="Helvetica Neue"/>
                <a:sym typeface="Helvetica Neue"/>
              </a:defRPr>
            </a:lvl1pPr>
          </a:lstStyle>
          <a:p>
            <a:r>
              <a:t>Get Involved</a:t>
            </a:r>
          </a:p>
        </p:txBody>
      </p:sp>
      <p:sp>
        <p:nvSpPr>
          <p:cNvPr id="1568" name="Choose your enrollment pak today with added discounts available!"/>
          <p:cNvSpPr txBox="1"/>
          <p:nvPr/>
        </p:nvSpPr>
        <p:spPr>
          <a:xfrm>
            <a:off x="-26896" y="1038382"/>
            <a:ext cx="10213793" cy="4318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lnSpc>
                <a:spcPct val="160000"/>
              </a:lnSpc>
              <a:defRPr sz="2300">
                <a:solidFill>
                  <a:srgbClr val="666666"/>
                </a:solidFill>
              </a:defRPr>
            </a:lvl1pPr>
          </a:lstStyle>
          <a:p>
            <a:r>
              <a:t>Choose your enrollment pak today with added discounts available!</a:t>
            </a:r>
          </a:p>
        </p:txBody>
      </p:sp>
      <p:sp>
        <p:nvSpPr>
          <p:cNvPr id="1569" name="Contact base…"/>
          <p:cNvSpPr txBox="1"/>
          <p:nvPr/>
        </p:nvSpPr>
        <p:spPr>
          <a:xfrm>
            <a:off x="3073991" y="5890878"/>
            <a:ext cx="5205154" cy="12852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71649" indent="-231961">
              <a:lnSpc>
                <a:spcPct val="120000"/>
              </a:lnSpc>
              <a:buSzPct val="75000"/>
              <a:buChar char="•"/>
              <a:defRPr sz="2300">
                <a:solidFill>
                  <a:srgbClr val="666666"/>
                </a:solidFill>
              </a:defRPr>
            </a:pPr>
            <a:r>
              <a:t>Contact base</a:t>
            </a:r>
          </a:p>
          <a:p>
            <a:pPr marL="271649" indent="-231961">
              <a:lnSpc>
                <a:spcPct val="120000"/>
              </a:lnSpc>
              <a:buSzPct val="75000"/>
              <a:buChar char="•"/>
              <a:defRPr sz="2300">
                <a:solidFill>
                  <a:srgbClr val="666666"/>
                </a:solidFill>
              </a:defRPr>
            </a:pPr>
            <a:r>
              <a:t>Credibility within your contact base</a:t>
            </a:r>
          </a:p>
          <a:p>
            <a:pPr marL="271649" indent="-231961">
              <a:lnSpc>
                <a:spcPct val="120000"/>
              </a:lnSpc>
              <a:buSzPct val="75000"/>
              <a:buChar char="•"/>
              <a:defRPr sz="2300">
                <a:solidFill>
                  <a:srgbClr val="666666"/>
                </a:solidFill>
              </a:defRPr>
            </a:pPr>
            <a:r>
              <a:t>Your financial situation</a:t>
            </a:r>
          </a:p>
        </p:txBody>
      </p:sp>
      <p:grpSp>
        <p:nvGrpSpPr>
          <p:cNvPr id="1591" name="Group"/>
          <p:cNvGrpSpPr/>
          <p:nvPr/>
        </p:nvGrpSpPr>
        <p:grpSpPr>
          <a:xfrm>
            <a:off x="1630602" y="1795917"/>
            <a:ext cx="6898797" cy="4028166"/>
            <a:chOff x="0" y="0"/>
            <a:chExt cx="6898796" cy="4028164"/>
          </a:xfrm>
        </p:grpSpPr>
        <p:sp>
          <p:nvSpPr>
            <p:cNvPr id="1570" name="Manager Pak"/>
            <p:cNvSpPr txBox="1"/>
            <p:nvPr/>
          </p:nvSpPr>
          <p:spPr>
            <a:xfrm>
              <a:off x="240425" y="1057069"/>
              <a:ext cx="1991956" cy="78597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defRPr sz="1400" b="1">
                  <a:solidFill>
                    <a:srgbClr val="23527D"/>
                  </a:solidFill>
                </a:defRPr>
              </a:lvl1pPr>
            </a:lstStyle>
            <a:p>
              <a:r>
                <a:t>Manager Pak</a:t>
              </a:r>
            </a:p>
          </p:txBody>
        </p:sp>
        <p:grpSp>
          <p:nvGrpSpPr>
            <p:cNvPr id="1573" name="Group"/>
            <p:cNvGrpSpPr/>
            <p:nvPr/>
          </p:nvGrpSpPr>
          <p:grpSpPr>
            <a:xfrm>
              <a:off x="589429" y="33842"/>
              <a:ext cx="1293948" cy="1293948"/>
              <a:chOff x="0" y="0"/>
              <a:chExt cx="1293947" cy="1293947"/>
            </a:xfrm>
          </p:grpSpPr>
          <p:sp>
            <p:nvSpPr>
              <p:cNvPr id="1571" name="Circle"/>
              <p:cNvSpPr/>
              <p:nvPr/>
            </p:nvSpPr>
            <p:spPr>
              <a:xfrm>
                <a:off x="0" y="0"/>
                <a:ext cx="1293948" cy="1293948"/>
              </a:xfrm>
              <a:prstGeom prst="ellipse">
                <a:avLst/>
              </a:prstGeom>
              <a:gradFill flip="none" rotWithShape="1">
                <a:gsLst>
                  <a:gs pos="0">
                    <a:schemeClr val="accent1">
                      <a:satOff val="18910"/>
                      <a:lumOff val="-23604"/>
                    </a:schemeClr>
                  </a:gs>
                  <a:gs pos="100000">
                    <a:schemeClr val="accent2">
                      <a:hueOff val="1462849"/>
                      <a:satOff val="-6597"/>
                      <a:lumOff val="-35580"/>
                    </a:schemeClr>
                  </a:gs>
                </a:gsLst>
                <a:lin ang="5400000" scaled="0"/>
              </a:gradFill>
              <a:ln w="3175" cap="flat">
                <a:noFill/>
                <a:miter lim="400000"/>
              </a:ln>
              <a:effectLst>
                <a:outerShdw blurRad="38100" dir="16200000" rotWithShape="0">
                  <a:srgbClr val="000000">
                    <a:alpha val="50000"/>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defRPr>
                </a:pPr>
                <a:endParaRPr/>
              </a:p>
            </p:txBody>
          </p:sp>
          <p:pic>
            <p:nvPicPr>
              <p:cNvPr id="157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2113" y="169151"/>
                <a:ext cx="669721" cy="1007869"/>
              </a:xfrm>
              <a:prstGeom prst="rect">
                <a:avLst/>
              </a:prstGeom>
              <a:ln w="63500" cap="flat">
                <a:noFill/>
                <a:miter lim="400000"/>
              </a:ln>
              <a:effectLst/>
            </p:spPr>
          </p:pic>
        </p:grpSp>
        <p:sp>
          <p:nvSpPr>
            <p:cNvPr id="1574" name="Director Pak"/>
            <p:cNvSpPr txBox="1"/>
            <p:nvPr/>
          </p:nvSpPr>
          <p:spPr>
            <a:xfrm>
              <a:off x="5027664" y="937935"/>
              <a:ext cx="1599212" cy="10242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defRPr sz="1400" b="1">
                  <a:solidFill>
                    <a:srgbClr val="23527D"/>
                  </a:solidFill>
                </a:defRPr>
              </a:lvl1pPr>
            </a:lstStyle>
            <a:p>
              <a:r>
                <a:t>Director Pak</a:t>
              </a:r>
            </a:p>
          </p:txBody>
        </p:sp>
        <p:grpSp>
          <p:nvGrpSpPr>
            <p:cNvPr id="1577" name="Group"/>
            <p:cNvGrpSpPr/>
            <p:nvPr/>
          </p:nvGrpSpPr>
          <p:grpSpPr>
            <a:xfrm>
              <a:off x="5180296" y="0"/>
              <a:ext cx="1293948" cy="1293948"/>
              <a:chOff x="0" y="0"/>
              <a:chExt cx="1293947" cy="1293947"/>
            </a:xfrm>
          </p:grpSpPr>
          <p:sp>
            <p:nvSpPr>
              <p:cNvPr id="1575" name="Circle"/>
              <p:cNvSpPr/>
              <p:nvPr/>
            </p:nvSpPr>
            <p:spPr>
              <a:xfrm>
                <a:off x="0" y="0"/>
                <a:ext cx="1293948" cy="1293948"/>
              </a:xfrm>
              <a:prstGeom prst="ellipse">
                <a:avLst/>
              </a:prstGeom>
              <a:gradFill flip="none" rotWithShape="1">
                <a:gsLst>
                  <a:gs pos="0">
                    <a:schemeClr val="accent1">
                      <a:satOff val="18910"/>
                      <a:lumOff val="-23604"/>
                    </a:schemeClr>
                  </a:gs>
                  <a:gs pos="100000">
                    <a:schemeClr val="accent2">
                      <a:hueOff val="1462849"/>
                      <a:satOff val="-6597"/>
                      <a:lumOff val="-35580"/>
                    </a:schemeClr>
                  </a:gs>
                </a:gsLst>
                <a:lin ang="5400000" scaled="0"/>
              </a:gradFill>
              <a:ln w="3175" cap="flat">
                <a:noFill/>
                <a:miter lim="400000"/>
              </a:ln>
              <a:effectLst>
                <a:outerShdw blurRad="38100" dir="16200000" rotWithShape="0">
                  <a:srgbClr val="000000">
                    <a:alpha val="50000"/>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defRPr>
                </a:pPr>
                <a:endParaRPr/>
              </a:p>
            </p:txBody>
          </p:sp>
          <p:pic>
            <p:nvPicPr>
              <p:cNvPr id="1576"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024" y="210635"/>
                <a:ext cx="879898" cy="872678"/>
              </a:xfrm>
              <a:prstGeom prst="rect">
                <a:avLst/>
              </a:prstGeom>
              <a:ln w="63500" cap="flat">
                <a:noFill/>
                <a:miter lim="400000"/>
              </a:ln>
              <a:effectLst/>
            </p:spPr>
          </p:pic>
        </p:grpSp>
        <p:grpSp>
          <p:nvGrpSpPr>
            <p:cNvPr id="1580" name="Group"/>
            <p:cNvGrpSpPr/>
            <p:nvPr/>
          </p:nvGrpSpPr>
          <p:grpSpPr>
            <a:xfrm>
              <a:off x="2884862" y="33842"/>
              <a:ext cx="1293949" cy="1293948"/>
              <a:chOff x="0" y="0"/>
              <a:chExt cx="1293947" cy="1293947"/>
            </a:xfrm>
          </p:grpSpPr>
          <p:sp>
            <p:nvSpPr>
              <p:cNvPr id="1578" name="Circle"/>
              <p:cNvSpPr/>
              <p:nvPr/>
            </p:nvSpPr>
            <p:spPr>
              <a:xfrm>
                <a:off x="0" y="0"/>
                <a:ext cx="1293948" cy="1293948"/>
              </a:xfrm>
              <a:prstGeom prst="ellipse">
                <a:avLst/>
              </a:prstGeom>
              <a:gradFill flip="none" rotWithShape="1">
                <a:gsLst>
                  <a:gs pos="0">
                    <a:schemeClr val="accent1">
                      <a:satOff val="18910"/>
                      <a:lumOff val="-23604"/>
                    </a:schemeClr>
                  </a:gs>
                  <a:gs pos="100000">
                    <a:schemeClr val="accent2">
                      <a:hueOff val="1462849"/>
                      <a:satOff val="-6597"/>
                      <a:lumOff val="-35580"/>
                    </a:schemeClr>
                  </a:gs>
                </a:gsLst>
                <a:lin ang="5400000" scaled="0"/>
              </a:gradFill>
              <a:ln w="3175" cap="flat">
                <a:noFill/>
                <a:miter lim="400000"/>
              </a:ln>
              <a:effectLst>
                <a:outerShdw blurRad="38100" dir="16200000" rotWithShape="0">
                  <a:srgbClr val="000000">
                    <a:alpha val="50000"/>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defRPr>
                </a:pPr>
                <a:endParaRPr/>
              </a:p>
            </p:txBody>
          </p:sp>
          <p:pic>
            <p:nvPicPr>
              <p:cNvPr id="1579"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7025" y="207025"/>
                <a:ext cx="879898" cy="879898"/>
              </a:xfrm>
              <a:prstGeom prst="rect">
                <a:avLst/>
              </a:prstGeom>
              <a:ln w="63500" cap="flat">
                <a:noFill/>
                <a:miter lim="400000"/>
              </a:ln>
              <a:effectLst/>
            </p:spPr>
          </p:pic>
        </p:grpSp>
        <p:sp>
          <p:nvSpPr>
            <p:cNvPr id="1581" name="Executive Pak"/>
            <p:cNvSpPr txBox="1"/>
            <p:nvPr/>
          </p:nvSpPr>
          <p:spPr>
            <a:xfrm>
              <a:off x="2884862" y="906932"/>
              <a:ext cx="1293949" cy="108625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defRPr sz="1400" b="1">
                  <a:solidFill>
                    <a:srgbClr val="23527D"/>
                  </a:solidFill>
                </a:defRPr>
              </a:lvl1pPr>
            </a:lstStyle>
            <a:p>
              <a:r>
                <a:t>Executive Pak</a:t>
              </a:r>
            </a:p>
          </p:txBody>
        </p:sp>
        <p:sp>
          <p:nvSpPr>
            <p:cNvPr id="1582" name="President’s Partnership…"/>
            <p:cNvSpPr txBox="1"/>
            <p:nvPr/>
          </p:nvSpPr>
          <p:spPr>
            <a:xfrm>
              <a:off x="4755743" y="2685178"/>
              <a:ext cx="2143054" cy="125665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23527D"/>
                  </a:solidFill>
                </a:defRPr>
              </a:pPr>
              <a:r>
                <a:t>President’s Partnership</a:t>
              </a:r>
            </a:p>
            <a:p>
              <a:pPr algn="ctr">
                <a:defRPr sz="1400" b="1">
                  <a:solidFill>
                    <a:srgbClr val="23527D"/>
                  </a:solidFill>
                </a:defRPr>
              </a:pPr>
              <a:r>
                <a:t>Club Pak</a:t>
              </a:r>
            </a:p>
          </p:txBody>
        </p:sp>
        <p:sp>
          <p:nvSpPr>
            <p:cNvPr id="1583" name="Circle"/>
            <p:cNvSpPr/>
            <p:nvPr/>
          </p:nvSpPr>
          <p:spPr>
            <a:xfrm>
              <a:off x="5180295" y="1715416"/>
              <a:ext cx="1293949" cy="1293948"/>
            </a:xfrm>
            <a:prstGeom prst="ellipse">
              <a:avLst/>
            </a:prstGeom>
            <a:gradFill flip="none" rotWithShape="1">
              <a:gsLst>
                <a:gs pos="0">
                  <a:schemeClr val="accent1">
                    <a:satOff val="18910"/>
                    <a:lumOff val="-23604"/>
                  </a:schemeClr>
                </a:gs>
                <a:gs pos="100000">
                  <a:schemeClr val="accent2">
                    <a:hueOff val="1462849"/>
                    <a:satOff val="-6597"/>
                    <a:lumOff val="-35580"/>
                  </a:schemeClr>
                </a:gs>
              </a:gsLst>
              <a:lin ang="5400000" scaled="0"/>
            </a:gradFill>
            <a:ln w="3175" cap="flat">
              <a:noFill/>
              <a:miter lim="400000"/>
            </a:ln>
            <a:effectLst>
              <a:outerShdw blurRad="38100" dir="16200000" rotWithShape="0">
                <a:srgbClr val="000000">
                  <a:alpha val="50000"/>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defRPr>
              </a:pPr>
              <a:endParaRPr/>
            </a:p>
          </p:txBody>
        </p:sp>
        <p:pic>
          <p:nvPicPr>
            <p:cNvPr id="1584" name="Image" descr="Image"/>
            <p:cNvPicPr>
              <a:picLocks noChangeAspect="1"/>
            </p:cNvPicPr>
            <p:nvPr/>
          </p:nvPicPr>
          <p:blipFill>
            <a:blip r:embed="rId5"/>
            <a:stretch>
              <a:fillRect/>
            </a:stretch>
          </p:blipFill>
          <p:spPr>
            <a:xfrm>
              <a:off x="5424093" y="1944881"/>
              <a:ext cx="806353" cy="835018"/>
            </a:xfrm>
            <a:prstGeom prst="rect">
              <a:avLst/>
            </a:prstGeom>
            <a:ln w="63500" cap="flat">
              <a:noFill/>
              <a:miter lim="400000"/>
            </a:ln>
            <a:effectLst/>
          </p:spPr>
        </p:pic>
        <p:sp>
          <p:nvSpPr>
            <p:cNvPr id="1585" name="National Marketing…"/>
            <p:cNvSpPr txBox="1"/>
            <p:nvPr/>
          </p:nvSpPr>
          <p:spPr>
            <a:xfrm>
              <a:off x="2460309" y="2734216"/>
              <a:ext cx="2143055" cy="129394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400" b="1">
                  <a:solidFill>
                    <a:srgbClr val="23527D"/>
                  </a:solidFill>
                </a:defRPr>
              </a:pPr>
              <a:r>
                <a:t>National Marketing</a:t>
              </a:r>
            </a:p>
            <a:p>
              <a:pPr algn="ctr">
                <a:defRPr sz="1400" b="1">
                  <a:solidFill>
                    <a:srgbClr val="23527D"/>
                  </a:solidFill>
                </a:defRPr>
              </a:pPr>
              <a:r>
                <a:t>Director Pak</a:t>
              </a:r>
            </a:p>
          </p:txBody>
        </p:sp>
        <p:sp>
          <p:nvSpPr>
            <p:cNvPr id="1586" name="Circle"/>
            <p:cNvSpPr/>
            <p:nvPr/>
          </p:nvSpPr>
          <p:spPr>
            <a:xfrm>
              <a:off x="2902774" y="1783100"/>
              <a:ext cx="1293949" cy="1293949"/>
            </a:xfrm>
            <a:prstGeom prst="ellipse">
              <a:avLst/>
            </a:prstGeom>
            <a:gradFill flip="none" rotWithShape="1">
              <a:gsLst>
                <a:gs pos="0">
                  <a:schemeClr val="accent1">
                    <a:satOff val="18910"/>
                    <a:lumOff val="-23604"/>
                  </a:schemeClr>
                </a:gs>
                <a:gs pos="100000">
                  <a:schemeClr val="accent2">
                    <a:hueOff val="1462849"/>
                    <a:satOff val="-6597"/>
                    <a:lumOff val="-35580"/>
                  </a:schemeClr>
                </a:gs>
              </a:gsLst>
              <a:lin ang="5400000" scaled="0"/>
            </a:gradFill>
            <a:ln w="3175" cap="flat">
              <a:noFill/>
              <a:miter lim="400000"/>
            </a:ln>
            <a:effectLst>
              <a:outerShdw blurRad="38100" dir="16200000" rotWithShape="0">
                <a:srgbClr val="000000">
                  <a:alpha val="50000"/>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defRPr>
              </a:pPr>
              <a:endParaRPr/>
            </a:p>
          </p:txBody>
        </p:sp>
        <p:pic>
          <p:nvPicPr>
            <p:cNvPr id="1587" name="Image" descr="Image"/>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49340" y="1973022"/>
              <a:ext cx="600817" cy="914105"/>
            </a:xfrm>
            <a:prstGeom prst="rect">
              <a:avLst/>
            </a:prstGeom>
            <a:ln w="63500" cap="flat">
              <a:noFill/>
              <a:miter lim="400000"/>
            </a:ln>
            <a:effectLst/>
          </p:spPr>
        </p:pic>
        <p:sp>
          <p:nvSpPr>
            <p:cNvPr id="1588" name="Circle"/>
            <p:cNvSpPr/>
            <p:nvPr/>
          </p:nvSpPr>
          <p:spPr>
            <a:xfrm>
              <a:off x="589429" y="1783100"/>
              <a:ext cx="1293948" cy="1293949"/>
            </a:xfrm>
            <a:prstGeom prst="ellipse">
              <a:avLst/>
            </a:prstGeom>
            <a:gradFill flip="none" rotWithShape="1">
              <a:gsLst>
                <a:gs pos="0">
                  <a:schemeClr val="accent1">
                    <a:satOff val="18910"/>
                    <a:lumOff val="-23604"/>
                  </a:schemeClr>
                </a:gs>
                <a:gs pos="100000">
                  <a:schemeClr val="accent2">
                    <a:hueOff val="1462849"/>
                    <a:satOff val="-6597"/>
                    <a:lumOff val="-35580"/>
                  </a:schemeClr>
                </a:gs>
              </a:gsLst>
              <a:lin ang="5400000" scaled="0"/>
            </a:gradFill>
            <a:ln w="3175" cap="flat">
              <a:noFill/>
              <a:miter lim="400000"/>
            </a:ln>
            <a:effectLst>
              <a:outerShdw blurRad="38100" dir="16200000" rotWithShape="0">
                <a:srgbClr val="000000">
                  <a:alpha val="50000"/>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defRPr>
              </a:pPr>
              <a:endParaRPr/>
            </a:p>
          </p:txBody>
        </p:sp>
        <p:sp>
          <p:nvSpPr>
            <p:cNvPr id="1589" name="Regional Director Pak"/>
            <p:cNvSpPr txBox="1"/>
            <p:nvPr/>
          </p:nvSpPr>
          <p:spPr>
            <a:xfrm>
              <a:off x="0" y="2721035"/>
              <a:ext cx="2472807" cy="102424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defRPr sz="1400" b="1">
                  <a:solidFill>
                    <a:srgbClr val="23527D"/>
                  </a:solidFill>
                </a:defRPr>
              </a:lvl1pPr>
            </a:lstStyle>
            <a:p>
              <a:r>
                <a:t>Regional Director Pak</a:t>
              </a:r>
            </a:p>
          </p:txBody>
        </p:sp>
        <p:pic>
          <p:nvPicPr>
            <p:cNvPr id="1590" name="Image" descr="Imag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4492" y="2037086"/>
              <a:ext cx="943822" cy="785976"/>
            </a:xfrm>
            <a:prstGeom prst="rect">
              <a:avLst/>
            </a:prstGeom>
            <a:ln w="635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69">
                                            <p:bg/>
                                          </p:spTgt>
                                        </p:tgtEl>
                                        <p:attrNameLst>
                                          <p:attrName>style.visibility</p:attrName>
                                        </p:attrNameLst>
                                      </p:cBhvr>
                                      <p:to>
                                        <p:strVal val="visible"/>
                                      </p:to>
                                    </p:set>
                                    <p:animEffect transition="in" filter="dissolve">
                                      <p:cBhvr>
                                        <p:cTn id="7" dur="1000"/>
                                        <p:tgtEl>
                                          <p:spTgt spid="1569">
                                            <p:bg/>
                                          </p:spTgt>
                                        </p:tgtEl>
                                      </p:cBhvr>
                                    </p:animEffect>
                                  </p:childTnLst>
                                </p:cTn>
                              </p:par>
                              <p:par>
                                <p:cTn id="8" presetID="9" presetClass="entr" presetSubtype="0" fill="hold" grpId="1" nodeType="withEffect">
                                  <p:stCondLst>
                                    <p:cond delay="0"/>
                                  </p:stCondLst>
                                  <p:iterate>
                                    <p:tmAbs val="0"/>
                                  </p:iterate>
                                  <p:childTnLst>
                                    <p:set>
                                      <p:cBhvr>
                                        <p:cTn id="9" fill="hold"/>
                                        <p:tgtEl>
                                          <p:spTgt spid="1569">
                                            <p:txEl>
                                              <p:pRg st="0" end="0"/>
                                            </p:txEl>
                                          </p:spTgt>
                                        </p:tgtEl>
                                        <p:attrNameLst>
                                          <p:attrName>style.visibility</p:attrName>
                                        </p:attrNameLst>
                                      </p:cBhvr>
                                      <p:to>
                                        <p:strVal val="visible"/>
                                      </p:to>
                                    </p:set>
                                    <p:animEffect transition="in" filter="dissolve">
                                      <p:cBhvr>
                                        <p:cTn id="10" dur="1000"/>
                                        <p:tgtEl>
                                          <p:spTgt spid="15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69">
                                            <p:txEl>
                                              <p:pRg st="1" end="1"/>
                                            </p:txEl>
                                          </p:spTgt>
                                        </p:tgtEl>
                                        <p:attrNameLst>
                                          <p:attrName>style.visibility</p:attrName>
                                        </p:attrNameLst>
                                      </p:cBhvr>
                                      <p:to>
                                        <p:strVal val="visible"/>
                                      </p:to>
                                    </p:set>
                                    <p:animEffect transition="in" filter="dissolve">
                                      <p:cBhvr>
                                        <p:cTn id="15" dur="1000"/>
                                        <p:tgtEl>
                                          <p:spTgt spid="15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69">
                                            <p:txEl>
                                              <p:pRg st="2" end="2"/>
                                            </p:txEl>
                                          </p:spTgt>
                                        </p:tgtEl>
                                        <p:attrNameLst>
                                          <p:attrName>style.visibility</p:attrName>
                                        </p:attrNameLst>
                                      </p:cBhvr>
                                      <p:to>
                                        <p:strVal val="visible"/>
                                      </p:to>
                                    </p:set>
                                    <p:animEffect transition="in" filter="dissolve">
                                      <p:cBhvr>
                                        <p:cTn id="20" dur="1000"/>
                                        <p:tgtEl>
                                          <p:spTgt spid="15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 name="The Wellness Practice Retail Revenue Stream"/>
          <p:cNvSpPr txBox="1">
            <a:spLocks noGrp="1"/>
          </p:cNvSpPr>
          <p:nvPr>
            <p:ph type="title" idx="4294967295"/>
          </p:nvPr>
        </p:nvSpPr>
        <p:spPr>
          <a:xfrm>
            <a:off x="446494" y="396380"/>
            <a:ext cx="8984985" cy="1146310"/>
          </a:xfrm>
          <a:prstGeom prst="rect">
            <a:avLst/>
          </a:prstGeom>
        </p:spPr>
        <p:txBody>
          <a:bodyPr lIns="38100" tIns="38100" rIns="38100" bIns="38100"/>
          <a:lstStyle>
            <a:lvl1pPr marR="0" algn="ctr" defTabSz="457200">
              <a:lnSpc>
                <a:spcPct val="100000"/>
              </a:lnSpc>
              <a:spcBef>
                <a:spcPts val="2600"/>
              </a:spcBef>
              <a:defRPr sz="3400">
                <a:solidFill>
                  <a:srgbClr val="F7931D"/>
                </a:solidFill>
                <a:uFillTx/>
                <a:latin typeface="Helvetica Neue"/>
                <a:ea typeface="Helvetica Neue"/>
                <a:cs typeface="Helvetica Neue"/>
                <a:sym typeface="Helvetica Neue"/>
              </a:defRPr>
            </a:lvl1pPr>
          </a:lstStyle>
          <a:p>
            <a:r>
              <a:t>The Wellness Practice Retail Revenue Stream</a:t>
            </a:r>
          </a:p>
        </p:txBody>
      </p:sp>
      <p:sp>
        <p:nvSpPr>
          <p:cNvPr id="1594" name="by Recommending Wellness BioSciences Rx Products"/>
          <p:cNvSpPr txBox="1"/>
          <p:nvPr/>
        </p:nvSpPr>
        <p:spPr>
          <a:xfrm>
            <a:off x="538436" y="1406755"/>
            <a:ext cx="8801101" cy="43565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R="45153" lvl="2" algn="ctr" defTabSz="1016000">
              <a:spcBef>
                <a:spcPts val="1500"/>
              </a:spcBef>
              <a:defRPr sz="2400">
                <a:solidFill>
                  <a:srgbClr val="868480"/>
                </a:solidFill>
                <a:uFill>
                  <a:solidFill>
                    <a:srgbClr val="FFFFFF"/>
                  </a:solidFill>
                </a:uFill>
                <a:latin typeface="+mj-lt"/>
                <a:ea typeface="+mj-ea"/>
                <a:cs typeface="+mj-cs"/>
                <a:sym typeface="Helvetica Neue Light"/>
              </a:defRPr>
            </a:pPr>
            <a:r>
              <a:t>by Recommending Wellness BioSciences Rx Products</a:t>
            </a:r>
          </a:p>
        </p:txBody>
      </p:sp>
      <p:graphicFrame>
        <p:nvGraphicFramePr>
          <p:cNvPr id="1595" name="Table"/>
          <p:cNvGraphicFramePr/>
          <p:nvPr/>
        </p:nvGraphicFramePr>
        <p:xfrm>
          <a:off x="1240230" y="3014303"/>
          <a:ext cx="7679538" cy="2817615"/>
        </p:xfrm>
        <a:graphic>
          <a:graphicData uri="http://schemas.openxmlformats.org/drawingml/2006/table">
            <a:tbl>
              <a:tblPr>
                <a:tableStyleId>{4C3C2611-4C71-4FC5-86AE-919BDF0F9419}</a:tableStyleId>
              </a:tblPr>
              <a:tblGrid>
                <a:gridCol w="2197800">
                  <a:extLst>
                    <a:ext uri="{9D8B030D-6E8A-4147-A177-3AD203B41FA5}">
                      <a16:colId xmlns:a16="http://schemas.microsoft.com/office/drawing/2014/main" val="20000"/>
                    </a:ext>
                  </a:extLst>
                </a:gridCol>
                <a:gridCol w="1827245">
                  <a:extLst>
                    <a:ext uri="{9D8B030D-6E8A-4147-A177-3AD203B41FA5}">
                      <a16:colId xmlns:a16="http://schemas.microsoft.com/office/drawing/2014/main" val="20001"/>
                    </a:ext>
                  </a:extLst>
                </a:gridCol>
                <a:gridCol w="1827245">
                  <a:extLst>
                    <a:ext uri="{9D8B030D-6E8A-4147-A177-3AD203B41FA5}">
                      <a16:colId xmlns:a16="http://schemas.microsoft.com/office/drawing/2014/main" val="20002"/>
                    </a:ext>
                  </a:extLst>
                </a:gridCol>
                <a:gridCol w="1827245">
                  <a:extLst>
                    <a:ext uri="{9D8B030D-6E8A-4147-A177-3AD203B41FA5}">
                      <a16:colId xmlns:a16="http://schemas.microsoft.com/office/drawing/2014/main" val="20003"/>
                    </a:ext>
                  </a:extLst>
                </a:gridCol>
              </a:tblGrid>
              <a:tr h="832718">
                <a:tc>
                  <a:txBody>
                    <a:bodyPr/>
                    <a:lstStyle/>
                    <a:p>
                      <a:pPr algn="ctr" defTabSz="457200">
                        <a:defRPr sz="1800">
                          <a:solidFill>
                            <a:srgbClr val="000000"/>
                          </a:solidFill>
                          <a:uFillTx/>
                        </a:defRPr>
                      </a:pPr>
                      <a:r>
                        <a:rPr sz="2000" b="1">
                          <a:solidFill>
                            <a:srgbClr val="51504D"/>
                          </a:solidFill>
                          <a:latin typeface="Helvetica"/>
                          <a:ea typeface="Helvetica"/>
                          <a:cs typeface="Helvetica"/>
                          <a:sym typeface="Helvetica"/>
                        </a:rPr>
                        <a:t>Discount Earnings</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algn="ctr" defTabSz="913694">
                        <a:spcBef>
                          <a:spcPts val="2100"/>
                        </a:spcBef>
                        <a:defRPr sz="1800">
                          <a:solidFill>
                            <a:srgbClr val="000000"/>
                          </a:solidFill>
                          <a:uFillTx/>
                        </a:defRPr>
                      </a:pPr>
                      <a:r>
                        <a:rPr sz="2000" b="1">
                          <a:solidFill>
                            <a:srgbClr val="51504D"/>
                          </a:solidFill>
                          <a:uFill>
                            <a:solidFill>
                              <a:srgbClr val="000000"/>
                            </a:solidFill>
                          </a:uFill>
                          <a:latin typeface="Helvetica Neue"/>
                          <a:ea typeface="Helvetica Neue"/>
                          <a:cs typeface="Helvetica Neue"/>
                          <a:sym typeface="Helvetica Neue"/>
                        </a:rPr>
                        <a:t>25%</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algn="ctr" defTabSz="913694">
                        <a:spcBef>
                          <a:spcPts val="1300"/>
                        </a:spcBef>
                        <a:defRPr sz="1800">
                          <a:solidFill>
                            <a:srgbClr val="000000"/>
                          </a:solidFill>
                          <a:uFillTx/>
                        </a:defRPr>
                      </a:pPr>
                      <a:r>
                        <a:rPr sz="2000" b="1">
                          <a:solidFill>
                            <a:srgbClr val="51504D"/>
                          </a:solidFill>
                          <a:uFill>
                            <a:solidFill>
                              <a:srgbClr val="000000"/>
                            </a:solidFill>
                          </a:uFill>
                          <a:latin typeface="Helvetica Neue"/>
                          <a:ea typeface="Helvetica Neue"/>
                          <a:cs typeface="Helvetica Neue"/>
                          <a:sym typeface="Helvetica Neue"/>
                        </a:rPr>
                        <a:t>35%</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algn="ctr" defTabSz="913694">
                        <a:spcBef>
                          <a:spcPts val="1300"/>
                        </a:spcBef>
                        <a:defRPr sz="1800">
                          <a:solidFill>
                            <a:srgbClr val="000000"/>
                          </a:solidFill>
                          <a:uFillTx/>
                        </a:defRPr>
                      </a:pPr>
                      <a:r>
                        <a:rPr sz="2000" b="1">
                          <a:solidFill>
                            <a:srgbClr val="51504D"/>
                          </a:solidFill>
                          <a:uFill>
                            <a:solidFill>
                              <a:srgbClr val="000000"/>
                            </a:solidFill>
                          </a:uFill>
                          <a:latin typeface="Helvetica Neue"/>
                          <a:ea typeface="Helvetica Neue"/>
                          <a:cs typeface="Helvetica Neue"/>
                          <a:sym typeface="Helvetica Neue"/>
                        </a:rPr>
                        <a:t>40%</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0"/>
                  </a:ext>
                </a:extLst>
              </a:tr>
              <a:tr h="994432">
                <a:tc>
                  <a:txBody>
                    <a:bodyPr/>
                    <a:lstStyle/>
                    <a:p>
                      <a:pPr algn="ctr" defTabSz="355600">
                        <a:defRPr sz="1800">
                          <a:solidFill>
                            <a:srgbClr val="000000"/>
                          </a:solidFill>
                          <a:uFillTx/>
                        </a:defRPr>
                      </a:pPr>
                      <a:r>
                        <a:rPr sz="1700">
                          <a:solidFill>
                            <a:srgbClr val="51504D"/>
                          </a:solidFill>
                          <a:latin typeface="+mj-lt"/>
                          <a:ea typeface="+mj-ea"/>
                          <a:cs typeface="+mj-cs"/>
                          <a:sym typeface="Helvetica Neue Light"/>
                        </a:rPr>
                        <a:t>Gross Sales 300 x $150 = $45,000</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3" algn="ctr" defTabSz="913694">
                        <a:spcBef>
                          <a:spcPts val="1000"/>
                        </a:spcBef>
                        <a:defRPr sz="1700">
                          <a:solidFill>
                            <a:srgbClr val="51504D"/>
                          </a:solidFill>
                          <a:uFillTx/>
                          <a:latin typeface="+mj-lt"/>
                          <a:ea typeface="+mj-ea"/>
                          <a:cs typeface="+mj-cs"/>
                          <a:sym typeface="Helvetica Neue Light"/>
                        </a:defRPr>
                      </a:pPr>
                      <a:r>
                        <a:t>$11,250/mo.</a:t>
                      </a:r>
                    </a:p>
                    <a:p>
                      <a:pPr marR="45153" indent="45153" algn="ctr" defTabSz="913694">
                        <a:spcBef>
                          <a:spcPts val="1000"/>
                        </a:spcBef>
                        <a:defRPr sz="1700" b="1">
                          <a:solidFill>
                            <a:srgbClr val="51504D"/>
                          </a:solidFill>
                          <a:latin typeface="Helvetica Neue"/>
                          <a:ea typeface="Helvetica Neue"/>
                          <a:cs typeface="Helvetica Neue"/>
                          <a:sym typeface="Helvetica Neue"/>
                        </a:defRPr>
                      </a:pPr>
                      <a:r>
                        <a:t>$135k/yr</a:t>
                      </a:r>
                      <a:r>
                        <a:rPr b="0">
                          <a:latin typeface="+mj-lt"/>
                          <a:ea typeface="+mj-ea"/>
                          <a:cs typeface="+mj-cs"/>
                          <a:sym typeface="Helvetica Neue Light"/>
                        </a:rPr>
                        <a:t>.</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3" algn="ctr" defTabSz="913694">
                        <a:spcBef>
                          <a:spcPts val="1000"/>
                        </a:spcBef>
                        <a:defRPr sz="1700">
                          <a:solidFill>
                            <a:srgbClr val="51504D"/>
                          </a:solidFill>
                          <a:uFillTx/>
                          <a:latin typeface="+mj-lt"/>
                          <a:ea typeface="+mj-ea"/>
                          <a:cs typeface="+mj-cs"/>
                          <a:sym typeface="Helvetica Neue Light"/>
                        </a:defRPr>
                      </a:pPr>
                      <a:r>
                        <a:t>$15,750/mo.</a:t>
                      </a:r>
                    </a:p>
                    <a:p>
                      <a:pPr marR="45153" indent="45153" algn="ctr" defTabSz="913694">
                        <a:spcBef>
                          <a:spcPts val="1000"/>
                        </a:spcBef>
                        <a:defRPr sz="1700" b="1">
                          <a:solidFill>
                            <a:srgbClr val="51504D"/>
                          </a:solidFill>
                          <a:latin typeface="Helvetica Neue"/>
                          <a:ea typeface="Helvetica Neue"/>
                          <a:cs typeface="Helvetica Neue"/>
                          <a:sym typeface="Helvetica Neue"/>
                        </a:defRPr>
                      </a:pPr>
                      <a:r>
                        <a:t>$189k/yr.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3" algn="ctr" defTabSz="913694">
                        <a:spcBef>
                          <a:spcPts val="1000"/>
                        </a:spcBef>
                        <a:defRPr sz="1700">
                          <a:solidFill>
                            <a:srgbClr val="51504D"/>
                          </a:solidFill>
                          <a:uFillTx/>
                          <a:latin typeface="+mj-lt"/>
                          <a:ea typeface="+mj-ea"/>
                          <a:cs typeface="+mj-cs"/>
                          <a:sym typeface="Helvetica Neue Light"/>
                        </a:defRPr>
                      </a:pPr>
                      <a:r>
                        <a:t>$18,000/mo</a:t>
                      </a:r>
                    </a:p>
                    <a:p>
                      <a:pPr marR="45153" indent="45153" algn="ctr" defTabSz="913694">
                        <a:spcBef>
                          <a:spcPts val="1000"/>
                        </a:spcBef>
                        <a:defRPr sz="1700" b="1">
                          <a:solidFill>
                            <a:srgbClr val="51504D"/>
                          </a:solidFill>
                          <a:latin typeface="Helvetica Neue"/>
                          <a:ea typeface="Helvetica Neue"/>
                          <a:cs typeface="Helvetica Neue"/>
                          <a:sym typeface="Helvetica Neue"/>
                        </a:defRPr>
                      </a:pPr>
                      <a:r>
                        <a:t>$216k/yr.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990463">
                <a:tc>
                  <a:txBody>
                    <a:bodyPr/>
                    <a:lstStyle/>
                    <a:p>
                      <a:pPr algn="ctr" defTabSz="355600">
                        <a:defRPr sz="1700">
                          <a:solidFill>
                            <a:srgbClr val="51504D"/>
                          </a:solidFill>
                          <a:uFillTx/>
                          <a:latin typeface="+mj-lt"/>
                          <a:ea typeface="+mj-ea"/>
                          <a:cs typeface="+mj-cs"/>
                          <a:sym typeface="Helvetica Neue Light"/>
                        </a:defRPr>
                      </a:pPr>
                      <a:r>
                        <a:t>Gross Sales </a:t>
                      </a:r>
                      <a:br/>
                      <a:r>
                        <a:t>300 x $300 = </a:t>
                      </a:r>
                    </a:p>
                    <a:p>
                      <a:pPr algn="ctr" defTabSz="355600">
                        <a:defRPr sz="1700">
                          <a:solidFill>
                            <a:srgbClr val="51504D"/>
                          </a:solidFill>
                          <a:uFillTx/>
                          <a:latin typeface="+mj-lt"/>
                          <a:ea typeface="+mj-ea"/>
                          <a:cs typeface="+mj-cs"/>
                          <a:sym typeface="Helvetica Neue Light"/>
                        </a:defRPr>
                      </a:pPr>
                      <a:r>
                        <a:t>$90,000</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3" algn="ctr" defTabSz="913694">
                        <a:spcBef>
                          <a:spcPts val="1000"/>
                        </a:spcBef>
                        <a:defRPr sz="1700">
                          <a:solidFill>
                            <a:srgbClr val="51504D"/>
                          </a:solidFill>
                          <a:uFillTx/>
                          <a:latin typeface="+mj-lt"/>
                          <a:ea typeface="+mj-ea"/>
                          <a:cs typeface="+mj-cs"/>
                          <a:sym typeface="Helvetica Neue Light"/>
                        </a:defRPr>
                      </a:pPr>
                      <a:r>
                        <a:t>$22,500/mo.</a:t>
                      </a:r>
                    </a:p>
                    <a:p>
                      <a:pPr marR="45153" indent="45153" algn="ctr" defTabSz="913694">
                        <a:spcBef>
                          <a:spcPts val="1000"/>
                        </a:spcBef>
                        <a:defRPr sz="1700" b="1">
                          <a:solidFill>
                            <a:srgbClr val="51504D"/>
                          </a:solidFill>
                          <a:latin typeface="Helvetica Neue"/>
                          <a:ea typeface="Helvetica Neue"/>
                          <a:cs typeface="Helvetica Neue"/>
                          <a:sym typeface="Helvetica Neue"/>
                        </a:defRPr>
                      </a:pPr>
                      <a:r>
                        <a:t>$270k/yr.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3" algn="ctr" defTabSz="913694">
                        <a:spcBef>
                          <a:spcPts val="1000"/>
                        </a:spcBef>
                        <a:defRPr sz="1700">
                          <a:solidFill>
                            <a:srgbClr val="51504D"/>
                          </a:solidFill>
                          <a:uFillTx/>
                          <a:latin typeface="+mj-lt"/>
                          <a:ea typeface="+mj-ea"/>
                          <a:cs typeface="+mj-cs"/>
                          <a:sym typeface="Helvetica Neue Light"/>
                        </a:defRPr>
                      </a:pPr>
                      <a:r>
                        <a:t>$31,500/mo.</a:t>
                      </a:r>
                    </a:p>
                    <a:p>
                      <a:pPr marR="45153" indent="45153" algn="ctr" defTabSz="913694">
                        <a:spcBef>
                          <a:spcPts val="1000"/>
                        </a:spcBef>
                        <a:defRPr sz="1700" b="1">
                          <a:solidFill>
                            <a:srgbClr val="51504D"/>
                          </a:solidFill>
                          <a:latin typeface="Helvetica Neue"/>
                          <a:ea typeface="Helvetica Neue"/>
                          <a:cs typeface="Helvetica Neue"/>
                          <a:sym typeface="Helvetica Neue"/>
                        </a:defRPr>
                      </a:pPr>
                      <a:r>
                        <a:t>$378k/yr.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3" algn="ctr" defTabSz="913694">
                        <a:spcBef>
                          <a:spcPts val="1000"/>
                        </a:spcBef>
                        <a:defRPr sz="1700">
                          <a:solidFill>
                            <a:srgbClr val="51504D"/>
                          </a:solidFill>
                          <a:uFillTx/>
                          <a:latin typeface="+mj-lt"/>
                          <a:ea typeface="+mj-ea"/>
                          <a:cs typeface="+mj-cs"/>
                          <a:sym typeface="Helvetica Neue Light"/>
                        </a:defRPr>
                      </a:pPr>
                      <a:r>
                        <a:t>$36,000/mo.</a:t>
                      </a:r>
                    </a:p>
                    <a:p>
                      <a:pPr marR="45153" indent="45153" algn="ctr" defTabSz="913694">
                        <a:spcBef>
                          <a:spcPts val="1000"/>
                        </a:spcBef>
                        <a:defRPr sz="1700" b="1">
                          <a:solidFill>
                            <a:srgbClr val="51504D"/>
                          </a:solidFill>
                          <a:latin typeface="Helvetica Neue"/>
                          <a:ea typeface="Helvetica Neue"/>
                          <a:cs typeface="Helvetica Neue"/>
                          <a:sym typeface="Helvetica Neue"/>
                        </a:defRPr>
                      </a:pPr>
                      <a:r>
                        <a:t>$432k/yr.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bl>
          </a:graphicData>
        </a:graphic>
      </p:graphicFrame>
      <p:sp>
        <p:nvSpPr>
          <p:cNvPr id="1596" name="3,000 Patient Base Profit Based on 10% Conversion"/>
          <p:cNvSpPr txBox="1"/>
          <p:nvPr/>
        </p:nvSpPr>
        <p:spPr>
          <a:xfrm>
            <a:off x="538436" y="2008508"/>
            <a:ext cx="8801101" cy="7658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R="45153" lvl="2" algn="ctr" defTabSz="1016000">
              <a:lnSpc>
                <a:spcPct val="120000"/>
              </a:lnSpc>
              <a:spcBef>
                <a:spcPts val="1500"/>
              </a:spcBef>
              <a:defRPr sz="2000" b="1">
                <a:solidFill>
                  <a:srgbClr val="51504D"/>
                </a:solidFill>
                <a:uFill>
                  <a:solidFill>
                    <a:srgbClr val="FFFFFF"/>
                  </a:solidFill>
                </a:uFill>
                <a:latin typeface="Helvetica Neue"/>
                <a:ea typeface="Helvetica Neue"/>
                <a:cs typeface="Helvetica Neue"/>
                <a:sym typeface="Helvetica Neue"/>
              </a:defRPr>
            </a:pPr>
            <a:r>
              <a:t>3,000 Patient Base</a:t>
            </a:r>
            <a:br/>
            <a:r>
              <a:t>Profit Based on 10% Conversion</a:t>
            </a:r>
          </a:p>
        </p:txBody>
      </p:sp>
      <p:pic>
        <p:nvPicPr>
          <p:cNvPr id="1597"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1598"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95"/>
                                        </p:tgtEl>
                                        <p:attrNameLst>
                                          <p:attrName>style.visibility</p:attrName>
                                        </p:attrNameLst>
                                      </p:cBhvr>
                                      <p:to>
                                        <p:strVal val="visible"/>
                                      </p:to>
                                    </p:set>
                                    <p:animEffect transition="in" filter="wipe(left)">
                                      <p:cBhvr>
                                        <p:cTn id="7" dur="1000"/>
                                        <p:tgtEl>
                                          <p:spTgt spid="1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0"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1601" name="The Wellness Practice Residual Revenue on Healthcare Networks Developed"/>
          <p:cNvSpPr txBox="1">
            <a:spLocks noGrp="1"/>
          </p:cNvSpPr>
          <p:nvPr>
            <p:ph type="title" idx="4294967295"/>
          </p:nvPr>
        </p:nvSpPr>
        <p:spPr>
          <a:xfrm>
            <a:off x="446496" y="270096"/>
            <a:ext cx="8984982" cy="1426833"/>
          </a:xfrm>
          <a:prstGeom prst="rect">
            <a:avLst/>
          </a:prstGeom>
        </p:spPr>
        <p:txBody>
          <a:bodyPr lIns="38100" tIns="38100" rIns="38100" bIns="38100"/>
          <a:lstStyle>
            <a:lvl1pPr marR="0" defTabSz="457200">
              <a:lnSpc>
                <a:spcPct val="100000"/>
              </a:lnSpc>
              <a:spcBef>
                <a:spcPts val="2600"/>
              </a:spcBef>
              <a:defRPr sz="3400">
                <a:solidFill>
                  <a:srgbClr val="F7931D"/>
                </a:solidFill>
                <a:uFillTx/>
                <a:latin typeface="Helvetica Neue"/>
                <a:ea typeface="Helvetica Neue"/>
                <a:cs typeface="Helvetica Neue"/>
                <a:sym typeface="Helvetica Neue"/>
              </a:defRPr>
            </a:lvl1pPr>
          </a:lstStyle>
          <a:p>
            <a:r>
              <a:t>The Wellness Practice Residual Revenue on Healthcare Networks Developed</a:t>
            </a:r>
          </a:p>
        </p:txBody>
      </p:sp>
      <p:graphicFrame>
        <p:nvGraphicFramePr>
          <p:cNvPr id="1602" name="Table"/>
          <p:cNvGraphicFramePr/>
          <p:nvPr/>
        </p:nvGraphicFramePr>
        <p:xfrm>
          <a:off x="636381" y="1869458"/>
          <a:ext cx="8795099" cy="4089401"/>
        </p:xfrm>
        <a:graphic>
          <a:graphicData uri="http://schemas.openxmlformats.org/drawingml/2006/table">
            <a:tbl>
              <a:tblPr>
                <a:tableStyleId>{4C3C2611-4C71-4FC5-86AE-919BDF0F9419}</a:tableStyleId>
              </a:tblPr>
              <a:tblGrid>
                <a:gridCol w="2517062">
                  <a:extLst>
                    <a:ext uri="{9D8B030D-6E8A-4147-A177-3AD203B41FA5}">
                      <a16:colId xmlns:a16="http://schemas.microsoft.com/office/drawing/2014/main" val="20000"/>
                    </a:ext>
                  </a:extLst>
                </a:gridCol>
                <a:gridCol w="2092678">
                  <a:extLst>
                    <a:ext uri="{9D8B030D-6E8A-4147-A177-3AD203B41FA5}">
                      <a16:colId xmlns:a16="http://schemas.microsoft.com/office/drawing/2014/main" val="20001"/>
                    </a:ext>
                  </a:extLst>
                </a:gridCol>
                <a:gridCol w="2092678">
                  <a:extLst>
                    <a:ext uri="{9D8B030D-6E8A-4147-A177-3AD203B41FA5}">
                      <a16:colId xmlns:a16="http://schemas.microsoft.com/office/drawing/2014/main" val="20002"/>
                    </a:ext>
                  </a:extLst>
                </a:gridCol>
                <a:gridCol w="2092678">
                  <a:extLst>
                    <a:ext uri="{9D8B030D-6E8A-4147-A177-3AD203B41FA5}">
                      <a16:colId xmlns:a16="http://schemas.microsoft.com/office/drawing/2014/main" val="20003"/>
                    </a:ext>
                  </a:extLst>
                </a:gridCol>
              </a:tblGrid>
              <a:tr h="685800">
                <a:tc>
                  <a:txBody>
                    <a:bodyPr/>
                    <a:lstStyle/>
                    <a:p>
                      <a:pPr defTabSz="761970">
                        <a:defRPr sz="1800">
                          <a:solidFill>
                            <a:srgbClr val="000000"/>
                          </a:solidFill>
                          <a:uFillTx/>
                        </a:defRPr>
                      </a:pPr>
                      <a:r>
                        <a:rPr sz="2000" b="1">
                          <a:solidFill>
                            <a:srgbClr val="51504D"/>
                          </a:solidFill>
                          <a:latin typeface="Helvetica"/>
                          <a:ea typeface="Helvetica"/>
                          <a:cs typeface="Helvetica"/>
                          <a:sym typeface="Helvetica"/>
                        </a:rPr>
                        <a:t>Brand Partner Program</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defTabSz="913694">
                        <a:spcBef>
                          <a:spcPts val="2100"/>
                        </a:spcBef>
                        <a:defRPr sz="1800">
                          <a:solidFill>
                            <a:srgbClr val="000000"/>
                          </a:solidFill>
                          <a:uFillTx/>
                        </a:defRPr>
                      </a:pPr>
                      <a:r>
                        <a:rPr sz="2000" b="1">
                          <a:solidFill>
                            <a:srgbClr val="51504D"/>
                          </a:solidFill>
                          <a:uFill>
                            <a:solidFill>
                              <a:srgbClr val="000000"/>
                            </a:solidFill>
                          </a:uFill>
                          <a:latin typeface="Helvetica Neue"/>
                          <a:ea typeface="Helvetica Neue"/>
                          <a:cs typeface="Helvetica Neue"/>
                          <a:sym typeface="Helvetica Neue"/>
                        </a:rPr>
                        <a:t>4%</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defTabSz="913694">
                        <a:spcBef>
                          <a:spcPts val="1300"/>
                        </a:spcBef>
                        <a:defRPr sz="1800">
                          <a:solidFill>
                            <a:srgbClr val="000000"/>
                          </a:solidFill>
                          <a:uFillTx/>
                        </a:defRPr>
                      </a:pPr>
                      <a:r>
                        <a:rPr sz="2000" b="1">
                          <a:solidFill>
                            <a:srgbClr val="51504D"/>
                          </a:solidFill>
                          <a:uFill>
                            <a:solidFill>
                              <a:srgbClr val="000000"/>
                            </a:solidFill>
                          </a:uFill>
                          <a:latin typeface="Helvetica Neue"/>
                          <a:ea typeface="Helvetica Neue"/>
                          <a:cs typeface="Helvetica Neue"/>
                          <a:sym typeface="Helvetica Neue"/>
                        </a:rPr>
                        <a:t>8%</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defTabSz="913694">
                        <a:spcBef>
                          <a:spcPts val="1300"/>
                        </a:spcBef>
                        <a:defRPr sz="1800">
                          <a:solidFill>
                            <a:srgbClr val="000000"/>
                          </a:solidFill>
                          <a:uFillTx/>
                        </a:defRPr>
                      </a:pPr>
                      <a:r>
                        <a:rPr sz="2000" b="1">
                          <a:solidFill>
                            <a:srgbClr val="51504D"/>
                          </a:solidFill>
                          <a:uFill>
                            <a:solidFill>
                              <a:srgbClr val="000000"/>
                            </a:solidFill>
                          </a:uFill>
                          <a:latin typeface="Helvetica Neue"/>
                          <a:ea typeface="Helvetica Neue"/>
                          <a:cs typeface="Helvetica Neue"/>
                          <a:sym typeface="Helvetica Neue"/>
                        </a:rPr>
                        <a:t>12%</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0"/>
                  </a:ext>
                </a:extLst>
              </a:tr>
              <a:tr h="850900">
                <a:tc>
                  <a:txBody>
                    <a:bodyPr/>
                    <a:lstStyle/>
                    <a:p>
                      <a:pPr defTabSz="355600">
                        <a:defRPr sz="1700" b="1">
                          <a:solidFill>
                            <a:srgbClr val="51504D"/>
                          </a:solidFill>
                          <a:uFillTx/>
                          <a:latin typeface="Helvetica Neue"/>
                          <a:ea typeface="Helvetica Neue"/>
                          <a:cs typeface="Helvetica Neue"/>
                          <a:sym typeface="Helvetica Neue"/>
                        </a:defRPr>
                      </a:pPr>
                      <a:r>
                        <a:t>1 Practice</a:t>
                      </a:r>
                    </a:p>
                    <a:p>
                      <a:pPr defTabSz="355600">
                        <a:defRPr sz="1700">
                          <a:solidFill>
                            <a:srgbClr val="51504D"/>
                          </a:solidFill>
                          <a:uFillTx/>
                          <a:latin typeface="Calibri Light"/>
                          <a:ea typeface="Calibri Light"/>
                          <a:cs typeface="Calibri Light"/>
                          <a:sym typeface="Calibri Light"/>
                        </a:defRPr>
                      </a:pPr>
                      <a:r>
                        <a:t>100 Patients @ $150</a:t>
                      </a:r>
                      <a:br/>
                      <a:r>
                        <a:t>$15k/mo.</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$360/mo.</a:t>
                      </a:r>
                    </a:p>
                    <a:p>
                      <a:pPr marR="45153" indent="45152" defTabSz="913694">
                        <a:spcBef>
                          <a:spcPts val="1000"/>
                        </a:spcBef>
                        <a:defRPr sz="1700" b="1">
                          <a:solidFill>
                            <a:srgbClr val="51504D"/>
                          </a:solidFill>
                          <a:latin typeface="Helvetica Neue"/>
                          <a:ea typeface="Helvetica Neue"/>
                          <a:cs typeface="Helvetica Neue"/>
                          <a:sym typeface="Helvetica Neue"/>
                        </a:defRPr>
                      </a:pPr>
                      <a:r>
                        <a:t>$4,320/yr</a:t>
                      </a:r>
                      <a:r>
                        <a:rPr b="0">
                          <a:latin typeface="Calibri Light"/>
                          <a:ea typeface="Calibri Light"/>
                          <a:cs typeface="Calibri Light"/>
                          <a:sym typeface="Calibri Light"/>
                        </a:rPr>
                        <a:t>.</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$720/mo.</a:t>
                      </a:r>
                    </a:p>
                    <a:p>
                      <a:pPr marR="45153" indent="45152" defTabSz="913694">
                        <a:spcBef>
                          <a:spcPts val="1000"/>
                        </a:spcBef>
                        <a:defRPr sz="1700" b="1">
                          <a:solidFill>
                            <a:srgbClr val="51504D"/>
                          </a:solidFill>
                          <a:latin typeface="Helvetica Neue"/>
                          <a:ea typeface="Helvetica Neue"/>
                          <a:cs typeface="Helvetica Neue"/>
                          <a:sym typeface="Helvetica Neue"/>
                        </a:defRPr>
                      </a:pPr>
                      <a:r>
                        <a:t>$8,640/yr.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latin typeface="Calibri Light"/>
                          <a:ea typeface="Calibri Light"/>
                          <a:cs typeface="Calibri Light"/>
                          <a:sym typeface="Calibri Light"/>
                        </a:defRPr>
                      </a:pPr>
                      <a:r>
                        <a:t>$1,080/mo.</a:t>
                      </a:r>
                      <a:endParaRPr b="1">
                        <a:latin typeface="Helvetica Neue"/>
                        <a:ea typeface="Helvetica Neue"/>
                        <a:cs typeface="Helvetica Neue"/>
                        <a:sym typeface="Helvetica Neue"/>
                      </a:endParaRPr>
                    </a:p>
                    <a:p>
                      <a:pPr marR="45153" indent="45152" defTabSz="913694">
                        <a:spcBef>
                          <a:spcPts val="1000"/>
                        </a:spcBef>
                        <a:defRPr sz="1700" b="1">
                          <a:solidFill>
                            <a:srgbClr val="51504D"/>
                          </a:solidFill>
                          <a:latin typeface="Helvetica Neue"/>
                          <a:ea typeface="Helvetica Neue"/>
                          <a:cs typeface="Helvetica Neue"/>
                          <a:sym typeface="Helvetica Neue"/>
                        </a:defRPr>
                      </a:pPr>
                      <a:r>
                        <a:t>$12,960/yr.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850900">
                <a:tc>
                  <a:txBody>
                    <a:bodyPr/>
                    <a:lstStyle/>
                    <a:p>
                      <a:pPr defTabSz="355600">
                        <a:defRPr sz="1700" b="1">
                          <a:solidFill>
                            <a:srgbClr val="51504D"/>
                          </a:solidFill>
                          <a:uFillTx/>
                          <a:latin typeface="Helvetica Neue"/>
                          <a:ea typeface="Helvetica Neue"/>
                          <a:cs typeface="Helvetica Neue"/>
                          <a:sym typeface="Helvetica Neue"/>
                        </a:defRPr>
                      </a:pPr>
                      <a:r>
                        <a:t>5 Practices</a:t>
                      </a:r>
                    </a:p>
                    <a:p>
                      <a:pPr defTabSz="355600">
                        <a:defRPr sz="1700">
                          <a:solidFill>
                            <a:srgbClr val="51504D"/>
                          </a:solidFill>
                          <a:uFillTx/>
                          <a:latin typeface="Calibri Light"/>
                          <a:ea typeface="Calibri Light"/>
                          <a:cs typeface="Calibri Light"/>
                          <a:sym typeface="Calibri Light"/>
                        </a:defRPr>
                      </a:pPr>
                      <a:r>
                        <a:t>$15k/mo.</a:t>
                      </a:r>
                      <a:br/>
                      <a:r>
                        <a:t>$75k</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$1,800/mo.</a:t>
                      </a:r>
                    </a:p>
                    <a:p>
                      <a:pPr marR="45153" indent="45152" defTabSz="913694">
                        <a:spcBef>
                          <a:spcPts val="1000"/>
                        </a:spcBef>
                        <a:defRPr sz="1700" b="1">
                          <a:solidFill>
                            <a:srgbClr val="51504D"/>
                          </a:solidFill>
                          <a:latin typeface="Helvetica Neue"/>
                          <a:ea typeface="Helvetica Neue"/>
                          <a:cs typeface="Helvetica Neue"/>
                          <a:sym typeface="Helvetica Neue"/>
                        </a:defRPr>
                      </a:pPr>
                      <a:r>
                        <a:t>$21,600/yr.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$3,600/mo.</a:t>
                      </a:r>
                    </a:p>
                    <a:p>
                      <a:pPr marR="45153" indent="45152" defTabSz="913694">
                        <a:spcBef>
                          <a:spcPts val="1000"/>
                        </a:spcBef>
                        <a:defRPr sz="1700" b="1">
                          <a:solidFill>
                            <a:srgbClr val="51504D"/>
                          </a:solidFill>
                          <a:latin typeface="Helvetica Neue"/>
                          <a:ea typeface="Helvetica Neue"/>
                          <a:cs typeface="Helvetica Neue"/>
                          <a:sym typeface="Helvetica Neue"/>
                        </a:defRPr>
                      </a:pPr>
                      <a:r>
                        <a:t>$43,200/yr.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latin typeface="Calibri Light"/>
                          <a:ea typeface="Calibri Light"/>
                          <a:cs typeface="Calibri Light"/>
                          <a:sym typeface="Calibri Light"/>
                        </a:defRPr>
                      </a:pPr>
                      <a:r>
                        <a:t>$5,400/mo.</a:t>
                      </a:r>
                      <a:endParaRPr b="1">
                        <a:latin typeface="Helvetica Neue"/>
                        <a:ea typeface="Helvetica Neue"/>
                        <a:cs typeface="Helvetica Neue"/>
                        <a:sym typeface="Helvetica Neue"/>
                      </a:endParaRPr>
                    </a:p>
                    <a:p>
                      <a:pPr marR="45153" indent="45152" defTabSz="913694">
                        <a:spcBef>
                          <a:spcPts val="1000"/>
                        </a:spcBef>
                        <a:defRPr sz="1700" b="1">
                          <a:solidFill>
                            <a:srgbClr val="51504D"/>
                          </a:solidFill>
                          <a:latin typeface="Helvetica Neue"/>
                          <a:ea typeface="Helvetica Neue"/>
                          <a:cs typeface="Helvetica Neue"/>
                          <a:sym typeface="Helvetica Neue"/>
                        </a:defRPr>
                      </a:pPr>
                      <a:r>
                        <a:t>$64,800/yr.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850900">
                <a:tc>
                  <a:txBody>
                    <a:bodyPr/>
                    <a:lstStyle/>
                    <a:p>
                      <a:pPr defTabSz="355600">
                        <a:defRPr sz="1700" b="1">
                          <a:solidFill>
                            <a:srgbClr val="51504D"/>
                          </a:solidFill>
                          <a:uFillTx/>
                          <a:latin typeface="Helvetica Neue"/>
                          <a:ea typeface="Helvetica Neue"/>
                          <a:cs typeface="Helvetica Neue"/>
                          <a:sym typeface="Helvetica Neue"/>
                        </a:defRPr>
                      </a:pPr>
                      <a:r>
                        <a:t>10 Practices</a:t>
                      </a:r>
                    </a:p>
                    <a:p>
                      <a:pPr defTabSz="355600">
                        <a:defRPr sz="1700">
                          <a:solidFill>
                            <a:srgbClr val="51504D"/>
                          </a:solidFill>
                          <a:uFillTx/>
                          <a:latin typeface="Calibri Light"/>
                          <a:ea typeface="Calibri Light"/>
                          <a:cs typeface="Calibri Light"/>
                          <a:sym typeface="Calibri Light"/>
                        </a:defRPr>
                      </a:pPr>
                      <a:r>
                        <a:t>$15k/mo.</a:t>
                      </a:r>
                    </a:p>
                    <a:p>
                      <a:pPr defTabSz="355600">
                        <a:defRPr sz="1700">
                          <a:solidFill>
                            <a:srgbClr val="51504D"/>
                          </a:solidFill>
                          <a:uFillTx/>
                          <a:latin typeface="Calibri Light"/>
                          <a:ea typeface="Calibri Light"/>
                          <a:cs typeface="Calibri Light"/>
                          <a:sym typeface="Calibri Light"/>
                        </a:defRPr>
                      </a:pPr>
                      <a:r>
                        <a:t>$150k</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$3,600/mo.</a:t>
                      </a:r>
                    </a:p>
                    <a:p>
                      <a:pPr marR="45153" indent="45152" defTabSz="913694">
                        <a:spcBef>
                          <a:spcPts val="1000"/>
                        </a:spcBef>
                        <a:defRPr sz="1700" b="1">
                          <a:solidFill>
                            <a:srgbClr val="51504D"/>
                          </a:solidFill>
                          <a:latin typeface="Helvetica Neue"/>
                          <a:ea typeface="Helvetica Neue"/>
                          <a:cs typeface="Helvetica Neue"/>
                          <a:sym typeface="Helvetica Neue"/>
                        </a:defRPr>
                      </a:pPr>
                      <a:r>
                        <a:t>$43,200/yr.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$7,200/mo.</a:t>
                      </a:r>
                    </a:p>
                    <a:p>
                      <a:pPr marR="45153" indent="45152" defTabSz="913694">
                        <a:spcBef>
                          <a:spcPts val="1000"/>
                        </a:spcBef>
                        <a:defRPr sz="1700" b="1">
                          <a:solidFill>
                            <a:srgbClr val="51504D"/>
                          </a:solidFill>
                          <a:latin typeface="Helvetica Neue"/>
                          <a:ea typeface="Helvetica Neue"/>
                          <a:cs typeface="Helvetica Neue"/>
                          <a:sym typeface="Helvetica Neue"/>
                        </a:defRPr>
                      </a:pPr>
                      <a:r>
                        <a:t>$86,400/yr.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latin typeface="Calibri Light"/>
                          <a:ea typeface="Calibri Light"/>
                          <a:cs typeface="Calibri Light"/>
                          <a:sym typeface="Calibri Light"/>
                        </a:defRPr>
                      </a:pPr>
                      <a:r>
                        <a:t>$10,800/mo.</a:t>
                      </a:r>
                      <a:endParaRPr b="1">
                        <a:latin typeface="Helvetica Neue"/>
                        <a:ea typeface="Helvetica Neue"/>
                        <a:cs typeface="Helvetica Neue"/>
                        <a:sym typeface="Helvetica Neue"/>
                      </a:endParaRPr>
                    </a:p>
                    <a:p>
                      <a:pPr marR="45153" indent="45152" defTabSz="913694">
                        <a:spcBef>
                          <a:spcPts val="1000"/>
                        </a:spcBef>
                        <a:defRPr sz="1700" b="1">
                          <a:solidFill>
                            <a:srgbClr val="51504D"/>
                          </a:solidFill>
                          <a:latin typeface="Helvetica Neue"/>
                          <a:ea typeface="Helvetica Neue"/>
                          <a:cs typeface="Helvetica Neue"/>
                          <a:sym typeface="Helvetica Neue"/>
                        </a:defRPr>
                      </a:pPr>
                      <a:r>
                        <a:t>$129,600/yr.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850900">
                <a:tc>
                  <a:txBody>
                    <a:bodyPr/>
                    <a:lstStyle/>
                    <a:p>
                      <a:pPr defTabSz="355600">
                        <a:defRPr sz="1700" b="1">
                          <a:solidFill>
                            <a:srgbClr val="51504D"/>
                          </a:solidFill>
                          <a:uFillTx/>
                          <a:latin typeface="Helvetica Neue"/>
                          <a:ea typeface="Helvetica Neue"/>
                          <a:cs typeface="Helvetica Neue"/>
                          <a:sym typeface="Helvetica Neue"/>
                        </a:defRPr>
                      </a:pPr>
                      <a:r>
                        <a:t>20 Practices</a:t>
                      </a:r>
                    </a:p>
                    <a:p>
                      <a:pPr defTabSz="355600">
                        <a:defRPr sz="1700">
                          <a:solidFill>
                            <a:srgbClr val="51504D"/>
                          </a:solidFill>
                          <a:uFillTx/>
                          <a:latin typeface="Calibri Light"/>
                          <a:ea typeface="Calibri Light"/>
                          <a:cs typeface="Calibri Light"/>
                          <a:sym typeface="Calibri Light"/>
                        </a:defRPr>
                      </a:pPr>
                      <a:r>
                        <a:t>$15k/mo.</a:t>
                      </a:r>
                    </a:p>
                    <a:p>
                      <a:pPr defTabSz="355600">
                        <a:defRPr sz="1700">
                          <a:solidFill>
                            <a:srgbClr val="51504D"/>
                          </a:solidFill>
                          <a:uFillTx/>
                          <a:latin typeface="Calibri Light"/>
                          <a:ea typeface="Calibri Light"/>
                          <a:cs typeface="Calibri Light"/>
                          <a:sym typeface="Calibri Light"/>
                        </a:defRPr>
                      </a:pPr>
                      <a:r>
                        <a:t>$300k</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$7,200/mo.</a:t>
                      </a:r>
                    </a:p>
                    <a:p>
                      <a:pPr marR="45153" indent="45152" defTabSz="913694">
                        <a:spcBef>
                          <a:spcPts val="1000"/>
                        </a:spcBef>
                        <a:defRPr sz="1700" b="1">
                          <a:solidFill>
                            <a:srgbClr val="51504D"/>
                          </a:solidFill>
                          <a:latin typeface="Helvetica Neue"/>
                          <a:ea typeface="Helvetica Neue"/>
                          <a:cs typeface="Helvetica Neue"/>
                          <a:sym typeface="Helvetica Neue"/>
                        </a:defRPr>
                      </a:pPr>
                      <a:r>
                        <a:t>$86,400/yr.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uFillTx/>
                          <a:latin typeface="Calibri Light"/>
                          <a:ea typeface="Calibri Light"/>
                          <a:cs typeface="Calibri Light"/>
                          <a:sym typeface="Calibri Light"/>
                        </a:defRPr>
                      </a:pPr>
                      <a:r>
                        <a:t>$14,400/mo.</a:t>
                      </a:r>
                    </a:p>
                    <a:p>
                      <a:pPr marR="45153" indent="45152" defTabSz="913694">
                        <a:spcBef>
                          <a:spcPts val="1000"/>
                        </a:spcBef>
                        <a:defRPr sz="1700" b="1">
                          <a:solidFill>
                            <a:srgbClr val="51504D"/>
                          </a:solidFill>
                          <a:latin typeface="Helvetica Neue"/>
                          <a:ea typeface="Helvetica Neue"/>
                          <a:cs typeface="Helvetica Neue"/>
                          <a:sym typeface="Helvetica Neue"/>
                        </a:defRPr>
                      </a:pPr>
                      <a:r>
                        <a:t>$172,800yr.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45153" indent="45152" defTabSz="913694">
                        <a:spcBef>
                          <a:spcPts val="1000"/>
                        </a:spcBef>
                        <a:defRPr sz="1700">
                          <a:solidFill>
                            <a:srgbClr val="51504D"/>
                          </a:solidFill>
                          <a:latin typeface="Calibri Light"/>
                          <a:ea typeface="Calibri Light"/>
                          <a:cs typeface="Calibri Light"/>
                          <a:sym typeface="Calibri Light"/>
                        </a:defRPr>
                      </a:pPr>
                      <a:r>
                        <a:t>$21,600/mo.</a:t>
                      </a:r>
                      <a:endParaRPr b="1">
                        <a:latin typeface="Helvetica Neue"/>
                        <a:ea typeface="Helvetica Neue"/>
                        <a:cs typeface="Helvetica Neue"/>
                        <a:sym typeface="Helvetica Neue"/>
                      </a:endParaRPr>
                    </a:p>
                    <a:p>
                      <a:pPr marR="45153" indent="45152" defTabSz="913694">
                        <a:spcBef>
                          <a:spcPts val="1000"/>
                        </a:spcBef>
                        <a:defRPr sz="1700" b="1">
                          <a:solidFill>
                            <a:srgbClr val="51504D"/>
                          </a:solidFill>
                          <a:latin typeface="Helvetica Neue"/>
                          <a:ea typeface="Helvetica Neue"/>
                          <a:cs typeface="Helvetica Neue"/>
                          <a:sym typeface="Helvetica Neue"/>
                        </a:defRPr>
                      </a:pPr>
                      <a:r>
                        <a:t>$259,200/yr.</a:t>
                      </a:r>
                    </a:p>
                  </a:txBody>
                  <a:tcPr marL="38100" marR="38100" marT="38100" marB="381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bl>
          </a:graphicData>
        </a:graphic>
      </p:graphicFrame>
      <p:pic>
        <p:nvPicPr>
          <p:cNvPr id="1603"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7" y="6437319"/>
            <a:ext cx="2977426" cy="1053028"/>
          </a:xfrm>
          <a:prstGeom prst="rect">
            <a:avLst/>
          </a:prstGeom>
          <a:ln w="63500">
            <a:miter lim="400000"/>
          </a:ln>
        </p:spPr>
      </p:pic>
      <p:sp>
        <p:nvSpPr>
          <p:cNvPr id="1604" name="*Retail value x 60% = Commissionable Volume (CV)"/>
          <p:cNvSpPr txBox="1"/>
          <p:nvPr/>
        </p:nvSpPr>
        <p:spPr>
          <a:xfrm>
            <a:off x="3884884" y="6101189"/>
            <a:ext cx="3632112" cy="26924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595959"/>
                </a:solidFill>
              </a:defRPr>
            </a:lvl1pPr>
          </a:lstStyle>
          <a:p>
            <a:r>
              <a:t>*Retail value x 60% = Commissionable Volume (CV)</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02"/>
                                        </p:tgtEl>
                                        <p:attrNameLst>
                                          <p:attrName>style.visibility</p:attrName>
                                        </p:attrNameLst>
                                      </p:cBhvr>
                                      <p:to>
                                        <p:strVal val="visible"/>
                                      </p:to>
                                    </p:set>
                                    <p:animEffect transition="in" filter="wipe(left)">
                                      <p:cBhvr>
                                        <p:cTn id="7" dur="1000"/>
                                        <p:tgtEl>
                                          <p:spTgt spid="1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6"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1607"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1608" name="Benefits Program"/>
          <p:cNvSpPr txBox="1"/>
          <p:nvPr/>
        </p:nvSpPr>
        <p:spPr>
          <a:xfrm>
            <a:off x="574230" y="434001"/>
            <a:ext cx="6877255" cy="10530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nSpc>
                <a:spcPct val="80000"/>
              </a:lnSpc>
              <a:defRPr sz="4800" b="1">
                <a:solidFill>
                  <a:srgbClr val="EA993E"/>
                </a:solidFill>
                <a:latin typeface="Helvetica Neue"/>
                <a:ea typeface="Helvetica Neue"/>
                <a:cs typeface="Helvetica Neue"/>
                <a:sym typeface="Helvetica Neue"/>
              </a:defRPr>
            </a:lvl1pPr>
          </a:lstStyle>
          <a:p>
            <a:r>
              <a:t>Benefits Program</a:t>
            </a:r>
          </a:p>
        </p:txBody>
      </p:sp>
      <p:grpSp>
        <p:nvGrpSpPr>
          <p:cNvPr id="1613" name="Group"/>
          <p:cNvGrpSpPr/>
          <p:nvPr/>
        </p:nvGrpSpPr>
        <p:grpSpPr>
          <a:xfrm>
            <a:off x="578118" y="1730658"/>
            <a:ext cx="9003764" cy="3221767"/>
            <a:chOff x="0" y="0"/>
            <a:chExt cx="9003762" cy="3221766"/>
          </a:xfrm>
        </p:grpSpPr>
        <p:pic>
          <p:nvPicPr>
            <p:cNvPr id="1609" name="Screen Shot 2021-06-03 at 11.47.38 AM.png" descr="Screen Shot 2021-06-03 at 11.47.38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1693" y="0"/>
              <a:ext cx="3965297" cy="2512259"/>
            </a:xfrm>
            <a:prstGeom prst="rect">
              <a:avLst/>
            </a:prstGeom>
            <a:ln w="63500" cap="flat">
              <a:noFill/>
              <a:miter lim="400000"/>
            </a:ln>
            <a:effectLst>
              <a:outerShdw blurRad="190500" dist="12700" dir="5400000" rotWithShape="0">
                <a:srgbClr val="000000">
                  <a:alpha val="25000"/>
                </a:srgbClr>
              </a:outerShdw>
            </a:effectLst>
          </p:spPr>
        </p:pic>
        <p:pic>
          <p:nvPicPr>
            <p:cNvPr id="1610" name="iStock-1265720242.jpg" descr="iStock-126572024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25542"/>
              <a:ext cx="4047563" cy="2512450"/>
            </a:xfrm>
            <a:prstGeom prst="rect">
              <a:avLst/>
            </a:prstGeom>
            <a:ln w="63500" cap="flat">
              <a:noFill/>
              <a:miter lim="400000"/>
            </a:ln>
            <a:effectLst>
              <a:outerShdw blurRad="190500" dist="12700" dir="5400000" rotWithShape="0">
                <a:srgbClr val="000000">
                  <a:alpha val="25000"/>
                </a:srgbClr>
              </a:outerShdw>
            </a:effectLst>
          </p:spPr>
        </p:pic>
        <p:sp>
          <p:nvSpPr>
            <p:cNvPr id="1611" name="Travel Program"/>
            <p:cNvSpPr txBox="1"/>
            <p:nvPr/>
          </p:nvSpPr>
          <p:spPr>
            <a:xfrm>
              <a:off x="24261" y="2733570"/>
              <a:ext cx="3998842" cy="48819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lnSpc>
                  <a:spcPct val="160000"/>
                </a:lnSpc>
                <a:defRPr sz="2300" b="1">
                  <a:solidFill>
                    <a:schemeClr val="accent1">
                      <a:satOff val="14131"/>
                      <a:lumOff val="-30114"/>
                    </a:schemeClr>
                  </a:solidFill>
                </a:defRPr>
              </a:lvl1pPr>
            </a:lstStyle>
            <a:p>
              <a:r>
                <a:t>Travel Program</a:t>
              </a:r>
            </a:p>
          </p:txBody>
        </p:sp>
        <p:sp>
          <p:nvSpPr>
            <p:cNvPr id="1612" name="Car Program"/>
            <p:cNvSpPr txBox="1"/>
            <p:nvPr/>
          </p:nvSpPr>
          <p:spPr>
            <a:xfrm>
              <a:off x="5004921" y="2733570"/>
              <a:ext cx="3998842" cy="488197"/>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lnSpc>
                  <a:spcPct val="160000"/>
                </a:lnSpc>
                <a:defRPr sz="2300" b="1">
                  <a:solidFill>
                    <a:schemeClr val="accent1">
                      <a:satOff val="14131"/>
                      <a:lumOff val="-30114"/>
                    </a:schemeClr>
                  </a:solidFill>
                </a:defRPr>
              </a:lvl1pPr>
            </a:lstStyle>
            <a:p>
              <a:r>
                <a:t>Car Program</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13"/>
                                        </p:tgtEl>
                                        <p:attrNameLst>
                                          <p:attrName>style.visibility</p:attrName>
                                        </p:attrNameLst>
                                      </p:cBhvr>
                                      <p:to>
                                        <p:strVal val="visible"/>
                                      </p:to>
                                    </p:set>
                                    <p:anim calcmode="lin" valueType="num">
                                      <p:cBhvr>
                                        <p:cTn id="7" dur="1000" fill="hold"/>
                                        <p:tgtEl>
                                          <p:spTgt spid="1613"/>
                                        </p:tgtEl>
                                        <p:attrNameLst>
                                          <p:attrName>ppt_w</p:attrName>
                                        </p:attrNameLst>
                                      </p:cBhvr>
                                      <p:tavLst>
                                        <p:tav tm="0">
                                          <p:val>
                                            <p:fltVal val="0"/>
                                          </p:val>
                                        </p:tav>
                                        <p:tav tm="100000">
                                          <p:val>
                                            <p:strVal val="#ppt_w"/>
                                          </p:val>
                                        </p:tav>
                                      </p:tavLst>
                                    </p:anim>
                                    <p:anim calcmode="lin" valueType="num">
                                      <p:cBhvr>
                                        <p:cTn id="8" dur="1000" fill="hold"/>
                                        <p:tgtEl>
                                          <p:spTgt spid="16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5" name="WBRx_Enrollment-Packs_Website_Manager copy.png" descr="WBRx_Enrollment-Packs_Website_Manager cop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632" y="956491"/>
            <a:ext cx="3274296" cy="3274297"/>
          </a:xfrm>
          <a:prstGeom prst="rect">
            <a:avLst/>
          </a:prstGeom>
          <a:ln w="63500">
            <a:miter lim="400000"/>
          </a:ln>
        </p:spPr>
      </p:pic>
      <p:sp>
        <p:nvSpPr>
          <p:cNvPr id="1616" name="Board Certification…"/>
          <p:cNvSpPr txBox="1">
            <a:spLocks noGrp="1"/>
          </p:cNvSpPr>
          <p:nvPr>
            <p:ph type="title"/>
          </p:nvPr>
        </p:nvSpPr>
        <p:spPr>
          <a:xfrm>
            <a:off x="3861562" y="1322281"/>
            <a:ext cx="1990635" cy="2606217"/>
          </a:xfrm>
          <a:prstGeom prst="rect">
            <a:avLst/>
          </a:prstGeom>
        </p:spPr>
        <p:txBody>
          <a:bodyPr lIns="28575" tIns="28575" rIns="28575" bIns="28575" anchor="t"/>
          <a:lstStyle/>
          <a:p>
            <a:pPr marR="0" indent="0" algn="l" defTabSz="457200">
              <a:lnSpc>
                <a:spcPts val="2500"/>
              </a:lnSpc>
              <a:defRPr sz="1400" b="1">
                <a:solidFill>
                  <a:srgbClr val="666666"/>
                </a:solidFill>
                <a:uFillTx/>
                <a:latin typeface="Helvetica"/>
                <a:ea typeface="Helvetica"/>
                <a:cs typeface="Helvetica"/>
                <a:sym typeface="Helvetica"/>
              </a:defRPr>
            </a:pPr>
            <a:r>
              <a:t>Inventory Description</a:t>
            </a:r>
          </a:p>
          <a:p>
            <a:pPr marR="0" indent="0" algn="l" defTabSz="457200">
              <a:lnSpc>
                <a:spcPts val="2500"/>
              </a:lnSpc>
              <a:defRPr sz="1400">
                <a:solidFill>
                  <a:srgbClr val="666666"/>
                </a:solidFill>
                <a:uFillTx/>
                <a:latin typeface="Helvetica"/>
                <a:ea typeface="Helvetica"/>
                <a:cs typeface="Helvetica"/>
                <a:sym typeface="Helvetica"/>
              </a:defRPr>
            </a:pPr>
            <a:r>
              <a:t>WBRx Energy</a:t>
            </a:r>
          </a:p>
          <a:p>
            <a:pPr marR="0" indent="0" algn="l" defTabSz="457200">
              <a:lnSpc>
                <a:spcPts val="2500"/>
              </a:lnSpc>
              <a:defRPr sz="1400">
                <a:solidFill>
                  <a:srgbClr val="666666"/>
                </a:solidFill>
                <a:uFillTx/>
                <a:latin typeface="Helvetica"/>
                <a:ea typeface="Helvetica"/>
                <a:cs typeface="Helvetica"/>
                <a:sym typeface="Helvetica"/>
              </a:defRPr>
            </a:pPr>
            <a:r>
              <a:t>WBRx Sleep</a:t>
            </a:r>
          </a:p>
          <a:p>
            <a:pPr marR="0" indent="0" algn="l" defTabSz="457200">
              <a:lnSpc>
                <a:spcPts val="2500"/>
              </a:lnSpc>
              <a:defRPr sz="1400">
                <a:solidFill>
                  <a:srgbClr val="666666"/>
                </a:solidFill>
                <a:uFillTx/>
                <a:latin typeface="Helvetica"/>
                <a:ea typeface="Helvetica"/>
                <a:cs typeface="Helvetica"/>
                <a:sym typeface="Helvetica"/>
              </a:defRPr>
            </a:pPr>
            <a:r>
              <a:t>WBRx Balance Softgels</a:t>
            </a:r>
          </a:p>
          <a:p>
            <a:pPr marR="0" indent="0" algn="l" defTabSz="457200">
              <a:lnSpc>
                <a:spcPts val="2500"/>
              </a:lnSpc>
              <a:defRPr sz="1400">
                <a:solidFill>
                  <a:srgbClr val="666666"/>
                </a:solidFill>
                <a:uFillTx/>
                <a:latin typeface="Helvetica"/>
                <a:ea typeface="Helvetica"/>
                <a:cs typeface="Helvetica"/>
                <a:sym typeface="Helvetica"/>
              </a:defRPr>
            </a:pPr>
            <a:r>
              <a:t>WBRx Relief Balm</a:t>
            </a:r>
          </a:p>
          <a:p>
            <a:pPr marR="0" indent="0" algn="l" defTabSz="457200">
              <a:lnSpc>
                <a:spcPts val="2500"/>
              </a:lnSpc>
              <a:defRPr sz="1400">
                <a:solidFill>
                  <a:srgbClr val="666666"/>
                </a:solidFill>
                <a:uFillTx/>
                <a:latin typeface="Helvetica"/>
                <a:ea typeface="Helvetica"/>
                <a:cs typeface="Helvetica"/>
                <a:sym typeface="Helvetica"/>
              </a:defRPr>
            </a:pPr>
            <a:r>
              <a:t>WBRx Product Guide</a:t>
            </a:r>
          </a:p>
          <a:p>
            <a:pPr marR="0" indent="0" algn="l" defTabSz="457200">
              <a:lnSpc>
                <a:spcPts val="2500"/>
              </a:lnSpc>
              <a:defRPr sz="1400">
                <a:solidFill>
                  <a:srgbClr val="666666"/>
                </a:solidFill>
                <a:uFillTx/>
                <a:latin typeface="Helvetica"/>
                <a:ea typeface="Helvetica"/>
                <a:cs typeface="Helvetica"/>
                <a:sym typeface="Helvetica"/>
              </a:defRPr>
            </a:pPr>
            <a:r>
              <a:t>Metered+</a:t>
            </a:r>
          </a:p>
          <a:p>
            <a:pPr marR="0" indent="0" algn="l" defTabSz="457200">
              <a:lnSpc>
                <a:spcPts val="2500"/>
              </a:lnSpc>
              <a:defRPr sz="1400">
                <a:solidFill>
                  <a:srgbClr val="666666"/>
                </a:solidFill>
                <a:uFillTx/>
                <a:latin typeface="Helvetica"/>
                <a:ea typeface="Helvetica"/>
                <a:cs typeface="Helvetica"/>
                <a:sym typeface="Helvetica"/>
              </a:defRPr>
            </a:pPr>
            <a:r>
              <a:t>WBRx MDI - 5.0</a:t>
            </a:r>
          </a:p>
        </p:txBody>
      </p:sp>
      <p:sp>
        <p:nvSpPr>
          <p:cNvPr id="1617" name="Energy Oil Drops"/>
          <p:cNvSpPr txBox="1"/>
          <p:nvPr/>
        </p:nvSpPr>
        <p:spPr>
          <a:xfrm>
            <a:off x="3830937" y="560087"/>
            <a:ext cx="5861509" cy="66471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a:spcBef>
                <a:spcPts val="2600"/>
              </a:spcBef>
              <a:defRPr sz="4000" b="1">
                <a:solidFill>
                  <a:srgbClr val="FF9300"/>
                </a:solidFill>
                <a:latin typeface="Helvetica Neue"/>
                <a:ea typeface="Helvetica Neue"/>
                <a:cs typeface="Helvetica Neue"/>
                <a:sym typeface="Helvetica Neue"/>
              </a:defRPr>
            </a:lvl1pPr>
          </a:lstStyle>
          <a:p>
            <a:r>
              <a:t>Manager Pak</a:t>
            </a:r>
          </a:p>
        </p:txBody>
      </p:sp>
      <p:sp>
        <p:nvSpPr>
          <p:cNvPr id="1618" name="Board Certification…"/>
          <p:cNvSpPr txBox="1"/>
          <p:nvPr/>
        </p:nvSpPr>
        <p:spPr>
          <a:xfrm>
            <a:off x="6020650" y="1322281"/>
            <a:ext cx="869770"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Price</a:t>
            </a:r>
          </a:p>
          <a:p>
            <a:pPr>
              <a:lnSpc>
                <a:spcPts val="2500"/>
              </a:lnSpc>
              <a:defRPr sz="1400">
                <a:solidFill>
                  <a:srgbClr val="666666"/>
                </a:solidFill>
              </a:defRPr>
            </a:pPr>
            <a:r>
              <a:t>$109.99</a:t>
            </a:r>
          </a:p>
          <a:p>
            <a:pPr>
              <a:lnSpc>
                <a:spcPts val="2500"/>
              </a:lnSpc>
              <a:defRPr sz="1400">
                <a:solidFill>
                  <a:srgbClr val="666666"/>
                </a:solidFill>
              </a:defRPr>
            </a:pPr>
            <a:r>
              <a:t>$109.99</a:t>
            </a:r>
          </a:p>
          <a:p>
            <a:pPr>
              <a:lnSpc>
                <a:spcPts val="2500"/>
              </a:lnSpc>
              <a:defRPr sz="1400">
                <a:solidFill>
                  <a:srgbClr val="666666"/>
                </a:solidFill>
              </a:defRPr>
            </a:pPr>
            <a:r>
              <a:t>$119.99</a:t>
            </a:r>
          </a:p>
          <a:p>
            <a:pPr>
              <a:lnSpc>
                <a:spcPts val="2500"/>
              </a:lnSpc>
              <a:defRPr sz="1400">
                <a:solidFill>
                  <a:srgbClr val="666666"/>
                </a:solidFill>
              </a:defRPr>
            </a:pPr>
            <a:r>
              <a:t>$99.99</a:t>
            </a:r>
          </a:p>
          <a:p>
            <a:pPr>
              <a:lnSpc>
                <a:spcPts val="2500"/>
              </a:lnSpc>
              <a:defRPr sz="1400">
                <a:solidFill>
                  <a:srgbClr val="666666"/>
                </a:solidFill>
              </a:defRPr>
            </a:pPr>
            <a:r>
              <a:t>$1.60</a:t>
            </a:r>
          </a:p>
          <a:p>
            <a:pPr>
              <a:lnSpc>
                <a:spcPts val="2500"/>
              </a:lnSpc>
              <a:defRPr sz="1400">
                <a:solidFill>
                  <a:srgbClr val="666666"/>
                </a:solidFill>
              </a:defRPr>
            </a:pPr>
            <a:r>
              <a:t>$99.99</a:t>
            </a:r>
          </a:p>
          <a:p>
            <a:pPr>
              <a:lnSpc>
                <a:spcPts val="2500"/>
              </a:lnSpc>
              <a:defRPr sz="1400">
                <a:solidFill>
                  <a:srgbClr val="666666"/>
                </a:solidFill>
              </a:defRPr>
            </a:pPr>
            <a:r>
              <a:t>$129.99</a:t>
            </a:r>
          </a:p>
        </p:txBody>
      </p:sp>
      <p:sp>
        <p:nvSpPr>
          <p:cNvPr id="1619" name="Board Certification…"/>
          <p:cNvSpPr txBox="1"/>
          <p:nvPr/>
        </p:nvSpPr>
        <p:spPr>
          <a:xfrm>
            <a:off x="7007331" y="1322281"/>
            <a:ext cx="815791"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Quantity</a:t>
            </a:r>
          </a:p>
          <a:p>
            <a:pPr>
              <a:lnSpc>
                <a:spcPts val="2500"/>
              </a:lnSpc>
              <a:defRPr sz="1400">
                <a:solidFill>
                  <a:srgbClr val="666666"/>
                </a:solidFill>
              </a:defRPr>
            </a:pPr>
            <a:r>
              <a:t>3</a:t>
            </a:r>
          </a:p>
          <a:p>
            <a:pPr>
              <a:lnSpc>
                <a:spcPts val="2500"/>
              </a:lnSpc>
              <a:defRPr sz="1400">
                <a:solidFill>
                  <a:srgbClr val="666666"/>
                </a:solidFill>
              </a:defRPr>
            </a:pPr>
            <a:r>
              <a:t>3</a:t>
            </a:r>
          </a:p>
          <a:p>
            <a:pPr>
              <a:lnSpc>
                <a:spcPts val="2500"/>
              </a:lnSpc>
              <a:defRPr sz="1400">
                <a:solidFill>
                  <a:srgbClr val="666666"/>
                </a:solidFill>
              </a:defRPr>
            </a:pPr>
            <a:r>
              <a:t>3</a:t>
            </a:r>
          </a:p>
          <a:p>
            <a:pPr>
              <a:lnSpc>
                <a:spcPts val="2500"/>
              </a:lnSpc>
              <a:defRPr sz="1400">
                <a:solidFill>
                  <a:srgbClr val="666666"/>
                </a:solidFill>
              </a:defRPr>
            </a:pPr>
            <a:r>
              <a:t>2</a:t>
            </a:r>
          </a:p>
          <a:p>
            <a:pPr>
              <a:lnSpc>
                <a:spcPts val="2500"/>
              </a:lnSpc>
              <a:defRPr sz="1400">
                <a:solidFill>
                  <a:srgbClr val="666666"/>
                </a:solidFill>
              </a:defRPr>
            </a:pPr>
            <a:r>
              <a:t>7</a:t>
            </a:r>
          </a:p>
          <a:p>
            <a:pPr>
              <a:lnSpc>
                <a:spcPts val="2500"/>
              </a:lnSpc>
              <a:defRPr sz="1400">
                <a:solidFill>
                  <a:srgbClr val="666666"/>
                </a:solidFill>
              </a:defRPr>
            </a:pPr>
            <a:r>
              <a:t>4</a:t>
            </a:r>
          </a:p>
          <a:p>
            <a:pPr>
              <a:lnSpc>
                <a:spcPts val="2500"/>
              </a:lnSpc>
              <a:defRPr sz="1400">
                <a:solidFill>
                  <a:srgbClr val="666666"/>
                </a:solidFill>
              </a:defRPr>
            </a:pPr>
            <a:r>
              <a:t>3</a:t>
            </a:r>
          </a:p>
          <a:p>
            <a:pPr>
              <a:lnSpc>
                <a:spcPts val="2500"/>
              </a:lnSpc>
              <a:defRPr sz="1400">
                <a:solidFill>
                  <a:srgbClr val="666666"/>
                </a:solidFill>
              </a:defRPr>
            </a:pPr>
            <a:r>
              <a:t>24</a:t>
            </a:r>
          </a:p>
        </p:txBody>
      </p:sp>
      <p:sp>
        <p:nvSpPr>
          <p:cNvPr id="1620" name="Board Certification…"/>
          <p:cNvSpPr txBox="1"/>
          <p:nvPr/>
        </p:nvSpPr>
        <p:spPr>
          <a:xfrm>
            <a:off x="8031339" y="1322281"/>
            <a:ext cx="996447"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Extended</a:t>
            </a:r>
          </a:p>
          <a:p>
            <a:pPr>
              <a:lnSpc>
                <a:spcPts val="2500"/>
              </a:lnSpc>
              <a:defRPr sz="1400">
                <a:solidFill>
                  <a:srgbClr val="666666"/>
                </a:solidFill>
              </a:defRPr>
            </a:pPr>
            <a:r>
              <a:t>$329.97</a:t>
            </a:r>
          </a:p>
          <a:p>
            <a:pPr>
              <a:lnSpc>
                <a:spcPts val="2500"/>
              </a:lnSpc>
              <a:defRPr sz="1400">
                <a:solidFill>
                  <a:srgbClr val="666666"/>
                </a:solidFill>
              </a:defRPr>
            </a:pPr>
            <a:r>
              <a:t>$329.97</a:t>
            </a:r>
          </a:p>
          <a:p>
            <a:pPr>
              <a:lnSpc>
                <a:spcPts val="2500"/>
              </a:lnSpc>
              <a:defRPr sz="1400">
                <a:solidFill>
                  <a:srgbClr val="666666"/>
                </a:solidFill>
              </a:defRPr>
            </a:pPr>
            <a:r>
              <a:t>$359.97</a:t>
            </a:r>
          </a:p>
          <a:p>
            <a:pPr>
              <a:lnSpc>
                <a:spcPts val="2500"/>
              </a:lnSpc>
              <a:defRPr sz="1400">
                <a:solidFill>
                  <a:srgbClr val="666666"/>
                </a:solidFill>
              </a:defRPr>
            </a:pPr>
            <a:r>
              <a:t>$199.98</a:t>
            </a:r>
          </a:p>
          <a:p>
            <a:pPr>
              <a:lnSpc>
                <a:spcPts val="2500"/>
              </a:lnSpc>
              <a:defRPr sz="1400">
                <a:solidFill>
                  <a:srgbClr val="666666"/>
                </a:solidFill>
              </a:defRPr>
            </a:pPr>
            <a:r>
              <a:t>$11.20</a:t>
            </a:r>
          </a:p>
          <a:p>
            <a:pPr>
              <a:lnSpc>
                <a:spcPts val="2500"/>
              </a:lnSpc>
              <a:defRPr sz="1400">
                <a:solidFill>
                  <a:srgbClr val="666666"/>
                </a:solidFill>
              </a:defRPr>
            </a:pPr>
            <a:r>
              <a:t>$399.96</a:t>
            </a:r>
          </a:p>
          <a:p>
            <a:pPr>
              <a:lnSpc>
                <a:spcPts val="2500"/>
              </a:lnSpc>
              <a:defRPr sz="1400">
                <a:solidFill>
                  <a:srgbClr val="666666"/>
                </a:solidFill>
              </a:defRPr>
            </a:pPr>
            <a:r>
              <a:t>$389.97</a:t>
            </a:r>
          </a:p>
          <a:p>
            <a:pPr>
              <a:lnSpc>
                <a:spcPts val="2500"/>
              </a:lnSpc>
              <a:defRPr sz="1400">
                <a:solidFill>
                  <a:srgbClr val="666666"/>
                </a:solidFill>
              </a:defRPr>
            </a:pPr>
            <a:r>
              <a:t>$2,021.02</a:t>
            </a:r>
          </a:p>
          <a:p>
            <a:pPr>
              <a:lnSpc>
                <a:spcPts val="2500"/>
              </a:lnSpc>
              <a:defRPr sz="1400">
                <a:solidFill>
                  <a:srgbClr val="666666"/>
                </a:solidFill>
              </a:defRPr>
            </a:pPr>
            <a:r>
              <a:t>$1,500.00</a:t>
            </a:r>
          </a:p>
        </p:txBody>
      </p:sp>
      <p:sp>
        <p:nvSpPr>
          <p:cNvPr id="1621" name="Board Certification…"/>
          <p:cNvSpPr txBox="1"/>
          <p:nvPr/>
        </p:nvSpPr>
        <p:spPr>
          <a:xfrm>
            <a:off x="3838469" y="4912218"/>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Value</a:t>
            </a:r>
          </a:p>
          <a:p>
            <a:pPr>
              <a:lnSpc>
                <a:spcPts val="2500"/>
              </a:lnSpc>
              <a:defRPr sz="1400">
                <a:solidFill>
                  <a:srgbClr val="666666"/>
                </a:solidFill>
              </a:defRPr>
            </a:pPr>
            <a:r>
              <a:t>$2,021.02</a:t>
            </a:r>
          </a:p>
          <a:p>
            <a:pPr>
              <a:lnSpc>
                <a:spcPts val="2500"/>
              </a:lnSpc>
              <a:defRPr sz="1400" b="1">
                <a:solidFill>
                  <a:srgbClr val="666666"/>
                </a:solidFill>
              </a:defRPr>
            </a:pPr>
            <a:r>
              <a:t>Discount %:</a:t>
            </a:r>
          </a:p>
          <a:p>
            <a:pPr>
              <a:lnSpc>
                <a:spcPts val="2500"/>
              </a:lnSpc>
              <a:defRPr sz="1400" b="1">
                <a:solidFill>
                  <a:srgbClr val="666666"/>
                </a:solidFill>
              </a:defRPr>
            </a:pPr>
            <a:r>
              <a:t>Whole Price:</a:t>
            </a:r>
          </a:p>
        </p:txBody>
      </p:sp>
      <p:sp>
        <p:nvSpPr>
          <p:cNvPr id="1622" name="Board Certification…"/>
          <p:cNvSpPr txBox="1"/>
          <p:nvPr/>
        </p:nvSpPr>
        <p:spPr>
          <a:xfrm>
            <a:off x="5259348" y="4912218"/>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Price</a:t>
            </a:r>
          </a:p>
          <a:p>
            <a:pPr>
              <a:lnSpc>
                <a:spcPts val="2500"/>
              </a:lnSpc>
              <a:defRPr sz="1400">
                <a:solidFill>
                  <a:srgbClr val="666666"/>
                </a:solidFill>
              </a:defRPr>
            </a:pPr>
            <a:r>
              <a:t>$1,500.00</a:t>
            </a:r>
          </a:p>
          <a:p>
            <a:pPr>
              <a:lnSpc>
                <a:spcPts val="2500"/>
              </a:lnSpc>
              <a:defRPr sz="1400">
                <a:solidFill>
                  <a:srgbClr val="666666"/>
                </a:solidFill>
              </a:defRPr>
            </a:pPr>
            <a:r>
              <a:t>15%</a:t>
            </a:r>
          </a:p>
          <a:p>
            <a:pPr>
              <a:lnSpc>
                <a:spcPts val="2500"/>
              </a:lnSpc>
              <a:defRPr sz="1400">
                <a:solidFill>
                  <a:srgbClr val="666666"/>
                </a:solidFill>
              </a:defRPr>
            </a:pPr>
            <a:r>
              <a:t>$1,275.00</a:t>
            </a:r>
          </a:p>
        </p:txBody>
      </p:sp>
      <p:sp>
        <p:nvSpPr>
          <p:cNvPr id="1623" name="Board Certification…"/>
          <p:cNvSpPr txBox="1"/>
          <p:nvPr/>
        </p:nvSpPr>
        <p:spPr>
          <a:xfrm>
            <a:off x="5322848" y="3889799"/>
            <a:ext cx="1808221" cy="63000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fontScale="25000" lnSpcReduction="20000"/>
          </a:bodyPr>
          <a:lstStyle/>
          <a:p>
            <a:pPr>
              <a:lnSpc>
                <a:spcPts val="2500"/>
              </a:lnSpc>
              <a:defRPr sz="1400" b="1">
                <a:solidFill>
                  <a:srgbClr val="666666"/>
                </a:solidFill>
              </a:defRPr>
            </a:pPr>
            <a:r>
              <a:t>Pak Retail Value</a:t>
            </a:r>
          </a:p>
          <a:p>
            <a:pPr>
              <a:lnSpc>
                <a:spcPts val="2500"/>
              </a:lnSpc>
              <a:defRPr sz="1400" b="1">
                <a:solidFill>
                  <a:srgbClr val="666666"/>
                </a:solidFill>
              </a:defRPr>
            </a:pPr>
            <a:r>
              <a:t>Pak Retail Price</a:t>
            </a:r>
          </a:p>
        </p:txBody>
      </p:sp>
      <p:grpSp>
        <p:nvGrpSpPr>
          <p:cNvPr id="1626" name="Group"/>
          <p:cNvGrpSpPr/>
          <p:nvPr/>
        </p:nvGrpSpPr>
        <p:grpSpPr>
          <a:xfrm>
            <a:off x="564" y="0"/>
            <a:ext cx="10158873" cy="7620000"/>
            <a:chOff x="0" y="0"/>
            <a:chExt cx="10158872" cy="7620000"/>
          </a:xfrm>
        </p:grpSpPr>
        <p:pic>
          <p:nvPicPr>
            <p:cNvPr id="1624"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1625"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
        <p:nvSpPr>
          <p:cNvPr id="1627" name="Line"/>
          <p:cNvSpPr/>
          <p:nvPr/>
        </p:nvSpPr>
        <p:spPr>
          <a:xfrm>
            <a:off x="3869382" y="1634210"/>
            <a:ext cx="5058148"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28" name="Line"/>
          <p:cNvSpPr/>
          <p:nvPr/>
        </p:nvSpPr>
        <p:spPr>
          <a:xfrm>
            <a:off x="3908913" y="3905164"/>
            <a:ext cx="4979087"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29" name="Line"/>
          <p:cNvSpPr/>
          <p:nvPr/>
        </p:nvSpPr>
        <p:spPr>
          <a:xfrm>
            <a:off x="3920182" y="5229348"/>
            <a:ext cx="2335912"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WBRx_Website_Headshot_Nikesh.png" descr="WBRx_Website_Headshot_Nikesh.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8473" y="1791271"/>
            <a:ext cx="2924794" cy="2924792"/>
          </a:xfrm>
          <a:prstGeom prst="rect">
            <a:avLst/>
          </a:prstGeom>
          <a:ln w="63500">
            <a:miter lim="400000"/>
          </a:ln>
        </p:spPr>
      </p:pic>
      <p:pic>
        <p:nvPicPr>
          <p:cNvPr id="332"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333" name="Dr. Nikesh Jasani is a practicing board certified Medical Oncologist. He was born and raised in Houston, TX and graduated from Houston Baptist University in 1998.…"/>
          <p:cNvSpPr txBox="1">
            <a:spLocks noGrp="1"/>
          </p:cNvSpPr>
          <p:nvPr>
            <p:ph type="title"/>
          </p:nvPr>
        </p:nvSpPr>
        <p:spPr>
          <a:xfrm>
            <a:off x="4204970" y="1813984"/>
            <a:ext cx="5097765" cy="4641424"/>
          </a:xfrm>
          <a:prstGeom prst="rect">
            <a:avLst/>
          </a:prstGeom>
        </p:spPr>
        <p:txBody>
          <a:bodyPr lIns="38100" tIns="38100" rIns="38100" bIns="38100" anchor="t"/>
          <a:lstStyle/>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uFillTx/>
                <a:latin typeface="Helvetica Neue"/>
                <a:ea typeface="Helvetica Neue"/>
                <a:cs typeface="Helvetica Neue"/>
                <a:sym typeface="Helvetica Neue"/>
              </a:defRPr>
            </a:pPr>
            <a:r>
              <a:t>Dr. Nikesh Jasani is a practicing board certified Medical Oncologist. He was born and raised in Houston, TX, and graduated from Houston Baptist University in 1998. </a:t>
            </a:r>
          </a:p>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uFillTx/>
                <a:latin typeface="Helvetica Neue"/>
                <a:ea typeface="Helvetica Neue"/>
                <a:cs typeface="Helvetica Neue"/>
                <a:sym typeface="Helvetica Neue"/>
              </a:defRPr>
            </a:pPr>
            <a:r>
              <a:t>Dr. Jasani graduated from St. George's School of Medicine in 2003 and completed his residency and fellowship at the University of Florida in Jacksonville, FL, then settled in Houston, TX, in 2008.</a:t>
            </a:r>
          </a:p>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uFillTx/>
                <a:latin typeface="Helvetica Neue"/>
                <a:ea typeface="Helvetica Neue"/>
                <a:cs typeface="Helvetica Neue"/>
                <a:sym typeface="Helvetica Neue"/>
              </a:defRPr>
            </a:pPr>
            <a:r>
              <a:t>He has a large general oncology practice and is passionate about delivering high-quality cancer care in the community for his patients. </a:t>
            </a:r>
          </a:p>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uFillTx/>
                <a:latin typeface="Helvetica Neue"/>
                <a:ea typeface="Helvetica Neue"/>
                <a:cs typeface="Helvetica Neue"/>
                <a:sym typeface="Helvetica Neue"/>
              </a:defRPr>
            </a:pPr>
            <a:r>
              <a:t>He believes that compassionate and empathetic care are essential throughout the cancer patient’s journey and takes great privilege in helping patients deal with life threatening diseases. He is currently practicing in the Houston area.</a:t>
            </a:r>
          </a:p>
        </p:txBody>
      </p:sp>
      <p:sp>
        <p:nvSpPr>
          <p:cNvPr id="334" name="Background Info"/>
          <p:cNvSpPr txBox="1"/>
          <p:nvPr/>
        </p:nvSpPr>
        <p:spPr>
          <a:xfrm>
            <a:off x="711479" y="648950"/>
            <a:ext cx="8737042" cy="6715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Background Info</a:t>
            </a:r>
          </a:p>
        </p:txBody>
      </p:sp>
      <p:pic>
        <p:nvPicPr>
          <p:cNvPr id="335"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336" name="Dr. Nikesh Jasani"/>
          <p:cNvSpPr txBox="1"/>
          <p:nvPr/>
        </p:nvSpPr>
        <p:spPr>
          <a:xfrm>
            <a:off x="495579" y="4920479"/>
            <a:ext cx="3319218" cy="5350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spcBef>
                <a:spcPts val="2600"/>
              </a:spcBef>
              <a:defRPr sz="3000" b="1">
                <a:solidFill>
                  <a:srgbClr val="8BC63F"/>
                </a:solidFill>
                <a:latin typeface="Helvetica Neue"/>
                <a:ea typeface="Helvetica Neue"/>
                <a:cs typeface="Helvetica Neue"/>
                <a:sym typeface="Helvetica Neue"/>
              </a:defRPr>
            </a:lvl1pPr>
          </a:lstStyle>
          <a:p>
            <a:r>
              <a:t>Dr. Nikesh Jasani </a:t>
            </a:r>
          </a:p>
        </p:txBody>
      </p:sp>
      <p:sp>
        <p:nvSpPr>
          <p:cNvPr id="337" name="Founding Partner"/>
          <p:cNvSpPr txBox="1"/>
          <p:nvPr/>
        </p:nvSpPr>
        <p:spPr>
          <a:xfrm>
            <a:off x="838545" y="5506713"/>
            <a:ext cx="2633287" cy="3585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ts val="2300"/>
              </a:lnSpc>
              <a:spcBef>
                <a:spcPts val="1200"/>
              </a:spcBef>
              <a:tabLst>
                <a:tab pos="914400" algn="l"/>
                <a:tab pos="1828800" algn="l"/>
                <a:tab pos="2743200" algn="l"/>
                <a:tab pos="3657600" algn="l"/>
                <a:tab pos="4572000" algn="l"/>
                <a:tab pos="5486400" algn="l"/>
                <a:tab pos="6400800" algn="l"/>
              </a:tabLst>
              <a:defRPr sz="1800">
                <a:solidFill>
                  <a:srgbClr val="5E5E5E"/>
                </a:solidFill>
                <a:latin typeface="Helvetica Neue"/>
                <a:ea typeface="Helvetica Neue"/>
                <a:cs typeface="Helvetica Neue"/>
                <a:sym typeface="Helvetica Neue"/>
              </a:defRPr>
            </a:lvl1pPr>
          </a:lstStyle>
          <a:p>
            <a:r>
              <a:t>Founding Partner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1" name="Board Certification…"/>
          <p:cNvSpPr txBox="1">
            <a:spLocks noGrp="1"/>
          </p:cNvSpPr>
          <p:nvPr>
            <p:ph type="title"/>
          </p:nvPr>
        </p:nvSpPr>
        <p:spPr>
          <a:xfrm>
            <a:off x="3867515" y="1309581"/>
            <a:ext cx="2613242" cy="2696159"/>
          </a:xfrm>
          <a:prstGeom prst="rect">
            <a:avLst/>
          </a:prstGeom>
        </p:spPr>
        <p:txBody>
          <a:bodyPr lIns="28575" tIns="28575" rIns="28575" bIns="28575" anchor="t"/>
          <a:lstStyle/>
          <a:p>
            <a:pPr marR="0" indent="0" algn="l" defTabSz="457200">
              <a:lnSpc>
                <a:spcPts val="2500"/>
              </a:lnSpc>
              <a:defRPr sz="1400" b="1">
                <a:solidFill>
                  <a:srgbClr val="666666"/>
                </a:solidFill>
                <a:uFillTx/>
                <a:latin typeface="Helvetica"/>
                <a:ea typeface="Helvetica"/>
                <a:cs typeface="Helvetica"/>
                <a:sym typeface="Helvetica"/>
              </a:defRPr>
            </a:pPr>
            <a:r>
              <a:t>Inventory Description</a:t>
            </a:r>
          </a:p>
          <a:p>
            <a:pPr marR="0" indent="0" algn="l" defTabSz="457200">
              <a:lnSpc>
                <a:spcPts val="2500"/>
              </a:lnSpc>
              <a:defRPr sz="1400">
                <a:solidFill>
                  <a:srgbClr val="666666"/>
                </a:solidFill>
                <a:uFillTx/>
                <a:latin typeface="Helvetica"/>
                <a:ea typeface="Helvetica"/>
                <a:cs typeface="Helvetica"/>
                <a:sym typeface="Helvetica"/>
              </a:defRPr>
            </a:pPr>
            <a:r>
              <a:t>WBRx Energy</a:t>
            </a:r>
          </a:p>
          <a:p>
            <a:pPr marR="0" indent="0" algn="l" defTabSz="457200">
              <a:lnSpc>
                <a:spcPts val="2500"/>
              </a:lnSpc>
              <a:defRPr sz="1400">
                <a:solidFill>
                  <a:srgbClr val="666666"/>
                </a:solidFill>
                <a:uFillTx/>
                <a:latin typeface="Helvetica"/>
                <a:ea typeface="Helvetica"/>
                <a:cs typeface="Helvetica"/>
                <a:sym typeface="Helvetica"/>
              </a:defRPr>
            </a:pPr>
            <a:r>
              <a:t>WBRx Sleep</a:t>
            </a:r>
          </a:p>
          <a:p>
            <a:pPr marR="0" indent="0" algn="l" defTabSz="457200">
              <a:lnSpc>
                <a:spcPts val="2500"/>
              </a:lnSpc>
              <a:defRPr sz="1400">
                <a:solidFill>
                  <a:srgbClr val="666666"/>
                </a:solidFill>
                <a:uFillTx/>
                <a:latin typeface="Helvetica"/>
                <a:ea typeface="Helvetica"/>
                <a:cs typeface="Helvetica"/>
                <a:sym typeface="Helvetica"/>
              </a:defRPr>
            </a:pPr>
            <a:r>
              <a:t>WBRx Balance Softgels</a:t>
            </a:r>
          </a:p>
          <a:p>
            <a:pPr marR="0" indent="0" algn="l" defTabSz="457200">
              <a:lnSpc>
                <a:spcPts val="2500"/>
              </a:lnSpc>
              <a:defRPr sz="1400">
                <a:solidFill>
                  <a:srgbClr val="666666"/>
                </a:solidFill>
                <a:uFillTx/>
                <a:latin typeface="Helvetica"/>
                <a:ea typeface="Helvetica"/>
                <a:cs typeface="Helvetica"/>
                <a:sym typeface="Helvetica"/>
              </a:defRPr>
            </a:pPr>
            <a:r>
              <a:t>WBRx Relief Balm</a:t>
            </a:r>
          </a:p>
          <a:p>
            <a:pPr marR="0" indent="0" algn="l" defTabSz="457200">
              <a:lnSpc>
                <a:spcPts val="2500"/>
              </a:lnSpc>
              <a:defRPr sz="1400">
                <a:solidFill>
                  <a:srgbClr val="666666"/>
                </a:solidFill>
                <a:uFillTx/>
                <a:latin typeface="Helvetica"/>
                <a:ea typeface="Helvetica"/>
                <a:cs typeface="Helvetica"/>
                <a:sym typeface="Helvetica"/>
              </a:defRPr>
            </a:pPr>
            <a:r>
              <a:t>WBRx Product Guide</a:t>
            </a:r>
          </a:p>
          <a:p>
            <a:pPr marR="0" indent="0" algn="l" defTabSz="457200">
              <a:lnSpc>
                <a:spcPts val="2500"/>
              </a:lnSpc>
              <a:defRPr sz="1400">
                <a:solidFill>
                  <a:srgbClr val="666666"/>
                </a:solidFill>
                <a:uFillTx/>
                <a:latin typeface="Helvetica"/>
                <a:ea typeface="Helvetica"/>
                <a:cs typeface="Helvetica"/>
                <a:sym typeface="Helvetica"/>
              </a:defRPr>
            </a:pPr>
            <a:r>
              <a:t>Metered+</a:t>
            </a:r>
          </a:p>
          <a:p>
            <a:pPr marR="0" indent="0" algn="l" defTabSz="457200">
              <a:lnSpc>
                <a:spcPts val="2500"/>
              </a:lnSpc>
              <a:defRPr sz="1400">
                <a:solidFill>
                  <a:srgbClr val="666666"/>
                </a:solidFill>
                <a:uFillTx/>
                <a:latin typeface="Helvetica"/>
                <a:ea typeface="Helvetica"/>
                <a:cs typeface="Helvetica"/>
                <a:sym typeface="Helvetica"/>
              </a:defRPr>
            </a:pPr>
            <a:r>
              <a:t>WBRx MDI - 5.0</a:t>
            </a:r>
          </a:p>
        </p:txBody>
      </p:sp>
      <p:sp>
        <p:nvSpPr>
          <p:cNvPr id="1632" name="Energy Oil Drops"/>
          <p:cNvSpPr txBox="1"/>
          <p:nvPr/>
        </p:nvSpPr>
        <p:spPr>
          <a:xfrm>
            <a:off x="3830937" y="560087"/>
            <a:ext cx="5861509" cy="66471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a:spcBef>
                <a:spcPts val="2600"/>
              </a:spcBef>
              <a:defRPr sz="4000" b="1">
                <a:solidFill>
                  <a:srgbClr val="FF9300"/>
                </a:solidFill>
                <a:latin typeface="Helvetica Neue"/>
                <a:ea typeface="Helvetica Neue"/>
                <a:cs typeface="Helvetica Neue"/>
                <a:sym typeface="Helvetica Neue"/>
              </a:defRPr>
            </a:lvl1pPr>
          </a:lstStyle>
          <a:p>
            <a:r>
              <a:t>Director Pak</a:t>
            </a:r>
          </a:p>
        </p:txBody>
      </p:sp>
      <p:pic>
        <p:nvPicPr>
          <p:cNvPr id="1633" name="WBRx_Enrollment-Packs_Website_Director copy.png" descr="WBRx_Enrollment-Packs_Website_Director cop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7788" y="893512"/>
            <a:ext cx="3274297" cy="3274297"/>
          </a:xfrm>
          <a:prstGeom prst="rect">
            <a:avLst/>
          </a:prstGeom>
          <a:ln w="63500">
            <a:miter lim="400000"/>
          </a:ln>
        </p:spPr>
      </p:pic>
      <p:sp>
        <p:nvSpPr>
          <p:cNvPr id="1634" name="Board Certification…"/>
          <p:cNvSpPr txBox="1"/>
          <p:nvPr/>
        </p:nvSpPr>
        <p:spPr>
          <a:xfrm>
            <a:off x="6151595" y="1296881"/>
            <a:ext cx="733591"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Price</a:t>
            </a:r>
          </a:p>
          <a:p>
            <a:pPr>
              <a:lnSpc>
                <a:spcPts val="2500"/>
              </a:lnSpc>
              <a:defRPr sz="1400">
                <a:solidFill>
                  <a:srgbClr val="666666"/>
                </a:solidFill>
              </a:defRPr>
            </a:pPr>
            <a:r>
              <a:t>$109.99</a:t>
            </a:r>
          </a:p>
          <a:p>
            <a:pPr>
              <a:lnSpc>
                <a:spcPts val="2500"/>
              </a:lnSpc>
              <a:defRPr sz="1400">
                <a:solidFill>
                  <a:srgbClr val="666666"/>
                </a:solidFill>
              </a:defRPr>
            </a:pPr>
            <a:r>
              <a:t>$109.99</a:t>
            </a:r>
          </a:p>
          <a:p>
            <a:pPr>
              <a:lnSpc>
                <a:spcPts val="2500"/>
              </a:lnSpc>
              <a:defRPr sz="1400">
                <a:solidFill>
                  <a:srgbClr val="666666"/>
                </a:solidFill>
              </a:defRPr>
            </a:pPr>
            <a:r>
              <a:t>$119.99</a:t>
            </a:r>
          </a:p>
          <a:p>
            <a:pPr>
              <a:lnSpc>
                <a:spcPts val="2500"/>
              </a:lnSpc>
              <a:defRPr sz="1400">
                <a:solidFill>
                  <a:srgbClr val="666666"/>
                </a:solidFill>
              </a:defRPr>
            </a:pPr>
            <a:r>
              <a:t>$99.99</a:t>
            </a:r>
          </a:p>
          <a:p>
            <a:pPr>
              <a:lnSpc>
                <a:spcPts val="2500"/>
              </a:lnSpc>
              <a:defRPr sz="1400">
                <a:solidFill>
                  <a:srgbClr val="666666"/>
                </a:solidFill>
              </a:defRPr>
            </a:pPr>
            <a:r>
              <a:t>$1.60</a:t>
            </a:r>
          </a:p>
          <a:p>
            <a:pPr>
              <a:lnSpc>
                <a:spcPts val="2500"/>
              </a:lnSpc>
              <a:defRPr sz="1400">
                <a:solidFill>
                  <a:srgbClr val="666666"/>
                </a:solidFill>
              </a:defRPr>
            </a:pPr>
            <a:r>
              <a:t>$99.99</a:t>
            </a:r>
          </a:p>
          <a:p>
            <a:pPr>
              <a:lnSpc>
                <a:spcPts val="2500"/>
              </a:lnSpc>
              <a:defRPr sz="1400">
                <a:solidFill>
                  <a:srgbClr val="666666"/>
                </a:solidFill>
              </a:defRPr>
            </a:pPr>
            <a:r>
              <a:t>$129.99</a:t>
            </a:r>
          </a:p>
        </p:txBody>
      </p:sp>
      <p:sp>
        <p:nvSpPr>
          <p:cNvPr id="1635" name="Board Certification…"/>
          <p:cNvSpPr txBox="1"/>
          <p:nvPr/>
        </p:nvSpPr>
        <p:spPr>
          <a:xfrm>
            <a:off x="6990041" y="1296881"/>
            <a:ext cx="887297"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Quantity</a:t>
            </a:r>
          </a:p>
          <a:p>
            <a:pPr>
              <a:lnSpc>
                <a:spcPts val="2500"/>
              </a:lnSpc>
              <a:defRPr sz="1400">
                <a:solidFill>
                  <a:srgbClr val="666666"/>
                </a:solidFill>
              </a:defRPr>
            </a:pPr>
            <a:r>
              <a:t>10</a:t>
            </a:r>
          </a:p>
          <a:p>
            <a:pPr>
              <a:lnSpc>
                <a:spcPts val="2500"/>
              </a:lnSpc>
              <a:defRPr sz="1400">
                <a:solidFill>
                  <a:srgbClr val="666666"/>
                </a:solidFill>
              </a:defRPr>
            </a:pPr>
            <a:r>
              <a:t>9</a:t>
            </a:r>
          </a:p>
          <a:p>
            <a:pPr>
              <a:lnSpc>
                <a:spcPts val="2500"/>
              </a:lnSpc>
              <a:defRPr sz="1400">
                <a:solidFill>
                  <a:srgbClr val="666666"/>
                </a:solidFill>
              </a:defRPr>
            </a:pPr>
            <a:r>
              <a:t>10</a:t>
            </a:r>
          </a:p>
          <a:p>
            <a:pPr>
              <a:lnSpc>
                <a:spcPts val="2500"/>
              </a:lnSpc>
              <a:defRPr sz="1400">
                <a:solidFill>
                  <a:srgbClr val="666666"/>
                </a:solidFill>
              </a:defRPr>
            </a:pPr>
            <a:r>
              <a:t>9</a:t>
            </a:r>
          </a:p>
          <a:p>
            <a:pPr>
              <a:lnSpc>
                <a:spcPts val="2500"/>
              </a:lnSpc>
              <a:defRPr sz="1400">
                <a:solidFill>
                  <a:srgbClr val="666666"/>
                </a:solidFill>
              </a:defRPr>
            </a:pPr>
            <a:r>
              <a:t>10</a:t>
            </a:r>
          </a:p>
          <a:p>
            <a:pPr>
              <a:lnSpc>
                <a:spcPts val="2500"/>
              </a:lnSpc>
              <a:defRPr sz="1400">
                <a:solidFill>
                  <a:srgbClr val="666666"/>
                </a:solidFill>
              </a:defRPr>
            </a:pPr>
            <a:r>
              <a:t>10</a:t>
            </a:r>
          </a:p>
          <a:p>
            <a:pPr>
              <a:lnSpc>
                <a:spcPts val="2500"/>
              </a:lnSpc>
              <a:defRPr sz="1400">
                <a:solidFill>
                  <a:srgbClr val="666666"/>
                </a:solidFill>
              </a:defRPr>
            </a:pPr>
            <a:r>
              <a:t>15</a:t>
            </a:r>
          </a:p>
          <a:p>
            <a:pPr>
              <a:lnSpc>
                <a:spcPts val="2500"/>
              </a:lnSpc>
              <a:defRPr sz="1400">
                <a:solidFill>
                  <a:srgbClr val="666666"/>
                </a:solidFill>
              </a:defRPr>
            </a:pPr>
            <a:r>
              <a:t>71</a:t>
            </a:r>
          </a:p>
        </p:txBody>
      </p:sp>
      <p:sp>
        <p:nvSpPr>
          <p:cNvPr id="1636" name="Board Certification…"/>
          <p:cNvSpPr txBox="1"/>
          <p:nvPr/>
        </p:nvSpPr>
        <p:spPr>
          <a:xfrm>
            <a:off x="7910688" y="1296881"/>
            <a:ext cx="1191263"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Extended</a:t>
            </a:r>
          </a:p>
          <a:p>
            <a:pPr>
              <a:lnSpc>
                <a:spcPts val="2500"/>
              </a:lnSpc>
              <a:defRPr sz="1400">
                <a:solidFill>
                  <a:srgbClr val="666666"/>
                </a:solidFill>
              </a:defRPr>
            </a:pPr>
            <a:r>
              <a:t>$1,099.90</a:t>
            </a:r>
          </a:p>
          <a:p>
            <a:pPr>
              <a:lnSpc>
                <a:spcPts val="2500"/>
              </a:lnSpc>
              <a:defRPr sz="1400">
                <a:solidFill>
                  <a:srgbClr val="666666"/>
                </a:solidFill>
              </a:defRPr>
            </a:pPr>
            <a:r>
              <a:t>$989.91</a:t>
            </a:r>
          </a:p>
          <a:p>
            <a:pPr>
              <a:lnSpc>
                <a:spcPts val="2500"/>
              </a:lnSpc>
              <a:defRPr sz="1400">
                <a:solidFill>
                  <a:srgbClr val="666666"/>
                </a:solidFill>
              </a:defRPr>
            </a:pPr>
            <a:r>
              <a:t>$1,199.90</a:t>
            </a:r>
          </a:p>
          <a:p>
            <a:pPr>
              <a:lnSpc>
                <a:spcPts val="2500"/>
              </a:lnSpc>
              <a:defRPr sz="1400">
                <a:solidFill>
                  <a:srgbClr val="666666"/>
                </a:solidFill>
              </a:defRPr>
            </a:pPr>
            <a:r>
              <a:t>$899.91</a:t>
            </a:r>
          </a:p>
          <a:p>
            <a:pPr>
              <a:lnSpc>
                <a:spcPts val="2500"/>
              </a:lnSpc>
              <a:defRPr sz="1400">
                <a:solidFill>
                  <a:srgbClr val="666666"/>
                </a:solidFill>
              </a:defRPr>
            </a:pPr>
            <a:r>
              <a:t>$16.00</a:t>
            </a:r>
          </a:p>
          <a:p>
            <a:pPr>
              <a:lnSpc>
                <a:spcPts val="2500"/>
              </a:lnSpc>
              <a:defRPr sz="1400">
                <a:solidFill>
                  <a:srgbClr val="666666"/>
                </a:solidFill>
              </a:defRPr>
            </a:pPr>
            <a:r>
              <a:t>$999.00</a:t>
            </a:r>
          </a:p>
          <a:p>
            <a:pPr>
              <a:lnSpc>
                <a:spcPts val="2500"/>
              </a:lnSpc>
              <a:defRPr sz="1400">
                <a:solidFill>
                  <a:srgbClr val="666666"/>
                </a:solidFill>
              </a:defRPr>
            </a:pPr>
            <a:r>
              <a:t>$1,949.85</a:t>
            </a:r>
          </a:p>
          <a:p>
            <a:pPr>
              <a:lnSpc>
                <a:spcPts val="2500"/>
              </a:lnSpc>
              <a:defRPr sz="1400">
                <a:solidFill>
                  <a:srgbClr val="666666"/>
                </a:solidFill>
              </a:defRPr>
            </a:pPr>
            <a:r>
              <a:t>$7,155.37</a:t>
            </a:r>
          </a:p>
          <a:p>
            <a:pPr>
              <a:lnSpc>
                <a:spcPts val="2500"/>
              </a:lnSpc>
              <a:defRPr sz="1400">
                <a:solidFill>
                  <a:srgbClr val="666666"/>
                </a:solidFill>
              </a:defRPr>
            </a:pPr>
            <a:r>
              <a:t>$6,000.00</a:t>
            </a:r>
          </a:p>
        </p:txBody>
      </p:sp>
      <p:sp>
        <p:nvSpPr>
          <p:cNvPr id="1637" name="Line"/>
          <p:cNvSpPr/>
          <p:nvPr/>
        </p:nvSpPr>
        <p:spPr>
          <a:xfrm>
            <a:off x="3880846" y="1602460"/>
            <a:ext cx="4854753"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38" name="Line"/>
          <p:cNvSpPr/>
          <p:nvPr/>
        </p:nvSpPr>
        <p:spPr>
          <a:xfrm>
            <a:off x="3880846" y="3878674"/>
            <a:ext cx="4854753"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39" name="Board Certification…"/>
          <p:cNvSpPr txBox="1"/>
          <p:nvPr/>
        </p:nvSpPr>
        <p:spPr>
          <a:xfrm>
            <a:off x="4067068" y="4722070"/>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Value</a:t>
            </a:r>
          </a:p>
          <a:p>
            <a:pPr>
              <a:lnSpc>
                <a:spcPts val="2500"/>
              </a:lnSpc>
              <a:defRPr sz="1400">
                <a:solidFill>
                  <a:srgbClr val="666666"/>
                </a:solidFill>
              </a:defRPr>
            </a:pPr>
            <a:r>
              <a:t>$7,155.37</a:t>
            </a:r>
          </a:p>
          <a:p>
            <a:pPr>
              <a:lnSpc>
                <a:spcPts val="2500"/>
              </a:lnSpc>
              <a:defRPr sz="1400" b="1">
                <a:solidFill>
                  <a:srgbClr val="666666"/>
                </a:solidFill>
              </a:defRPr>
            </a:pPr>
            <a:r>
              <a:t>Discount %:</a:t>
            </a:r>
          </a:p>
          <a:p>
            <a:pPr>
              <a:lnSpc>
                <a:spcPts val="2500"/>
              </a:lnSpc>
              <a:defRPr sz="1400" b="1">
                <a:solidFill>
                  <a:srgbClr val="666666"/>
                </a:solidFill>
              </a:defRPr>
            </a:pPr>
            <a:r>
              <a:t>Whole Price:</a:t>
            </a:r>
          </a:p>
        </p:txBody>
      </p:sp>
      <p:sp>
        <p:nvSpPr>
          <p:cNvPr id="1640" name="Board Certification…"/>
          <p:cNvSpPr txBox="1"/>
          <p:nvPr/>
        </p:nvSpPr>
        <p:spPr>
          <a:xfrm>
            <a:off x="5442830" y="4722070"/>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Price</a:t>
            </a:r>
          </a:p>
          <a:p>
            <a:pPr>
              <a:lnSpc>
                <a:spcPts val="2500"/>
              </a:lnSpc>
              <a:defRPr sz="1400">
                <a:solidFill>
                  <a:srgbClr val="666666"/>
                </a:solidFill>
              </a:defRPr>
            </a:pPr>
            <a:r>
              <a:t>$6,000.00</a:t>
            </a:r>
          </a:p>
          <a:p>
            <a:pPr>
              <a:lnSpc>
                <a:spcPts val="2500"/>
              </a:lnSpc>
              <a:defRPr sz="1400">
                <a:solidFill>
                  <a:srgbClr val="666666"/>
                </a:solidFill>
              </a:defRPr>
            </a:pPr>
            <a:r>
              <a:t>20%</a:t>
            </a:r>
          </a:p>
          <a:p>
            <a:pPr>
              <a:lnSpc>
                <a:spcPts val="2500"/>
              </a:lnSpc>
              <a:defRPr sz="1400">
                <a:solidFill>
                  <a:srgbClr val="666666"/>
                </a:solidFill>
              </a:defRPr>
            </a:pPr>
            <a:r>
              <a:t>$4,800.00</a:t>
            </a:r>
          </a:p>
        </p:txBody>
      </p:sp>
      <p:sp>
        <p:nvSpPr>
          <p:cNvPr id="1641" name="Line"/>
          <p:cNvSpPr/>
          <p:nvPr/>
        </p:nvSpPr>
        <p:spPr>
          <a:xfrm>
            <a:off x="4123382" y="5026500"/>
            <a:ext cx="2335912"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42" name="Board Certification…"/>
          <p:cNvSpPr txBox="1"/>
          <p:nvPr/>
        </p:nvSpPr>
        <p:spPr>
          <a:xfrm>
            <a:off x="5481598" y="3864543"/>
            <a:ext cx="1475094" cy="63000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fontScale="25000" lnSpcReduction="20000"/>
          </a:bodyPr>
          <a:lstStyle/>
          <a:p>
            <a:pPr>
              <a:lnSpc>
                <a:spcPts val="2500"/>
              </a:lnSpc>
              <a:defRPr sz="1400" b="1">
                <a:solidFill>
                  <a:srgbClr val="666666"/>
                </a:solidFill>
              </a:defRPr>
            </a:pPr>
            <a:r>
              <a:t>Pak Retail Value</a:t>
            </a:r>
          </a:p>
          <a:p>
            <a:pPr>
              <a:lnSpc>
                <a:spcPts val="2500"/>
              </a:lnSpc>
              <a:defRPr sz="1400" b="1">
                <a:solidFill>
                  <a:srgbClr val="666666"/>
                </a:solidFill>
              </a:defRPr>
            </a:pPr>
            <a:r>
              <a:t>Pak Retail Price</a:t>
            </a:r>
          </a:p>
        </p:txBody>
      </p:sp>
      <p:grpSp>
        <p:nvGrpSpPr>
          <p:cNvPr id="1645" name="Group"/>
          <p:cNvGrpSpPr/>
          <p:nvPr/>
        </p:nvGrpSpPr>
        <p:grpSpPr>
          <a:xfrm>
            <a:off x="563" y="0"/>
            <a:ext cx="10158874" cy="7620000"/>
            <a:chOff x="0" y="0"/>
            <a:chExt cx="10158872" cy="7620000"/>
          </a:xfrm>
        </p:grpSpPr>
        <p:pic>
          <p:nvPicPr>
            <p:cNvPr id="1643"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1644"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7" name="WBRx_Enrollment-Packs_Website_NMD copy.png" descr="WBRx_Enrollment-Packs_Website_NMD cop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331" y="862802"/>
            <a:ext cx="3307412" cy="3307412"/>
          </a:xfrm>
          <a:prstGeom prst="rect">
            <a:avLst/>
          </a:prstGeom>
          <a:ln w="63500">
            <a:miter lim="400000"/>
          </a:ln>
        </p:spPr>
      </p:pic>
      <p:sp>
        <p:nvSpPr>
          <p:cNvPr id="1648" name="Board Certification…"/>
          <p:cNvSpPr txBox="1">
            <a:spLocks noGrp="1"/>
          </p:cNvSpPr>
          <p:nvPr>
            <p:ph type="title"/>
          </p:nvPr>
        </p:nvSpPr>
        <p:spPr>
          <a:xfrm>
            <a:off x="3855646" y="1319106"/>
            <a:ext cx="2002467" cy="2640500"/>
          </a:xfrm>
          <a:prstGeom prst="rect">
            <a:avLst/>
          </a:prstGeom>
        </p:spPr>
        <p:txBody>
          <a:bodyPr lIns="28575" tIns="28575" rIns="28575" bIns="28575" anchor="t"/>
          <a:lstStyle/>
          <a:p>
            <a:pPr marR="0" indent="0" algn="l" defTabSz="457200">
              <a:lnSpc>
                <a:spcPts val="2500"/>
              </a:lnSpc>
              <a:defRPr sz="1400" b="1">
                <a:solidFill>
                  <a:srgbClr val="666666"/>
                </a:solidFill>
                <a:uFillTx/>
                <a:latin typeface="Helvetica"/>
                <a:ea typeface="Helvetica"/>
                <a:cs typeface="Helvetica"/>
                <a:sym typeface="Helvetica"/>
              </a:defRPr>
            </a:pPr>
            <a:r>
              <a:t>Inventory Description</a:t>
            </a:r>
          </a:p>
          <a:p>
            <a:pPr marR="0" indent="0" algn="l" defTabSz="457200">
              <a:lnSpc>
                <a:spcPts val="2500"/>
              </a:lnSpc>
              <a:defRPr sz="1400">
                <a:solidFill>
                  <a:srgbClr val="666666"/>
                </a:solidFill>
                <a:uFillTx/>
                <a:latin typeface="Helvetica"/>
                <a:ea typeface="Helvetica"/>
                <a:cs typeface="Helvetica"/>
                <a:sym typeface="Helvetica"/>
              </a:defRPr>
            </a:pPr>
            <a:r>
              <a:t>WBRx Energy</a:t>
            </a:r>
          </a:p>
          <a:p>
            <a:pPr marR="0" indent="0" algn="l" defTabSz="457200">
              <a:lnSpc>
                <a:spcPts val="2500"/>
              </a:lnSpc>
              <a:defRPr sz="1400">
                <a:solidFill>
                  <a:srgbClr val="666666"/>
                </a:solidFill>
                <a:uFillTx/>
                <a:latin typeface="Helvetica"/>
                <a:ea typeface="Helvetica"/>
                <a:cs typeface="Helvetica"/>
                <a:sym typeface="Helvetica"/>
              </a:defRPr>
            </a:pPr>
            <a:r>
              <a:t>WBRx Sleep</a:t>
            </a:r>
          </a:p>
          <a:p>
            <a:pPr marR="0" indent="0" algn="l" defTabSz="457200">
              <a:lnSpc>
                <a:spcPts val="2500"/>
              </a:lnSpc>
              <a:defRPr sz="1400">
                <a:solidFill>
                  <a:srgbClr val="666666"/>
                </a:solidFill>
                <a:uFillTx/>
                <a:latin typeface="Helvetica"/>
                <a:ea typeface="Helvetica"/>
                <a:cs typeface="Helvetica"/>
                <a:sym typeface="Helvetica"/>
              </a:defRPr>
            </a:pPr>
            <a:r>
              <a:t>WBRx Balance Softgels</a:t>
            </a:r>
          </a:p>
          <a:p>
            <a:pPr marR="0" indent="0" algn="l" defTabSz="457200">
              <a:lnSpc>
                <a:spcPts val="2500"/>
              </a:lnSpc>
              <a:defRPr sz="1400">
                <a:solidFill>
                  <a:srgbClr val="666666"/>
                </a:solidFill>
                <a:uFillTx/>
                <a:latin typeface="Helvetica"/>
                <a:ea typeface="Helvetica"/>
                <a:cs typeface="Helvetica"/>
                <a:sym typeface="Helvetica"/>
              </a:defRPr>
            </a:pPr>
            <a:r>
              <a:t>WBRx Relief Balm</a:t>
            </a:r>
          </a:p>
          <a:p>
            <a:pPr marR="0" indent="0" algn="l" defTabSz="457200">
              <a:lnSpc>
                <a:spcPts val="2500"/>
              </a:lnSpc>
              <a:defRPr sz="1400">
                <a:solidFill>
                  <a:srgbClr val="666666"/>
                </a:solidFill>
                <a:uFillTx/>
                <a:latin typeface="Helvetica"/>
                <a:ea typeface="Helvetica"/>
                <a:cs typeface="Helvetica"/>
                <a:sym typeface="Helvetica"/>
              </a:defRPr>
            </a:pPr>
            <a:r>
              <a:t>WBRx Product Guide</a:t>
            </a:r>
          </a:p>
          <a:p>
            <a:pPr marR="0" indent="0" algn="l" defTabSz="457200">
              <a:lnSpc>
                <a:spcPts val="2500"/>
              </a:lnSpc>
              <a:defRPr sz="1400">
                <a:solidFill>
                  <a:srgbClr val="666666"/>
                </a:solidFill>
                <a:uFillTx/>
                <a:latin typeface="Helvetica"/>
                <a:ea typeface="Helvetica"/>
                <a:cs typeface="Helvetica"/>
                <a:sym typeface="Helvetica"/>
              </a:defRPr>
            </a:pPr>
            <a:r>
              <a:t>Metered+</a:t>
            </a:r>
          </a:p>
          <a:p>
            <a:pPr marR="0" indent="0" algn="l" defTabSz="457200">
              <a:lnSpc>
                <a:spcPts val="2500"/>
              </a:lnSpc>
              <a:defRPr sz="1400">
                <a:solidFill>
                  <a:srgbClr val="666666"/>
                </a:solidFill>
                <a:uFillTx/>
                <a:latin typeface="Helvetica"/>
                <a:ea typeface="Helvetica"/>
                <a:cs typeface="Helvetica"/>
                <a:sym typeface="Helvetica"/>
              </a:defRPr>
            </a:pPr>
            <a:r>
              <a:t>WBRx MDI - 5.0</a:t>
            </a:r>
          </a:p>
        </p:txBody>
      </p:sp>
      <p:sp>
        <p:nvSpPr>
          <p:cNvPr id="1649" name="Energy Oil Drops"/>
          <p:cNvSpPr txBox="1"/>
          <p:nvPr/>
        </p:nvSpPr>
        <p:spPr>
          <a:xfrm>
            <a:off x="3843637" y="560087"/>
            <a:ext cx="6012617" cy="66471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a:spcBef>
                <a:spcPts val="2600"/>
              </a:spcBef>
              <a:defRPr sz="4000" b="1">
                <a:solidFill>
                  <a:srgbClr val="FF9300"/>
                </a:solidFill>
                <a:latin typeface="Helvetica Neue"/>
                <a:ea typeface="Helvetica Neue"/>
                <a:cs typeface="Helvetica Neue"/>
                <a:sym typeface="Helvetica Neue"/>
              </a:defRPr>
            </a:lvl1pPr>
          </a:lstStyle>
          <a:p>
            <a:r>
              <a:t>NMD Pak</a:t>
            </a:r>
          </a:p>
        </p:txBody>
      </p:sp>
      <p:sp>
        <p:nvSpPr>
          <p:cNvPr id="1650" name="Board Certification…"/>
          <p:cNvSpPr txBox="1"/>
          <p:nvPr/>
        </p:nvSpPr>
        <p:spPr>
          <a:xfrm>
            <a:off x="6143943" y="1322281"/>
            <a:ext cx="733592"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Price</a:t>
            </a:r>
          </a:p>
          <a:p>
            <a:pPr>
              <a:lnSpc>
                <a:spcPts val="2500"/>
              </a:lnSpc>
              <a:defRPr sz="1400">
                <a:solidFill>
                  <a:srgbClr val="666666"/>
                </a:solidFill>
              </a:defRPr>
            </a:pPr>
            <a:r>
              <a:t>$109.99</a:t>
            </a:r>
          </a:p>
          <a:p>
            <a:pPr>
              <a:lnSpc>
                <a:spcPts val="2500"/>
              </a:lnSpc>
              <a:defRPr sz="1400">
                <a:solidFill>
                  <a:srgbClr val="666666"/>
                </a:solidFill>
              </a:defRPr>
            </a:pPr>
            <a:r>
              <a:t>$109.99</a:t>
            </a:r>
          </a:p>
          <a:p>
            <a:pPr>
              <a:lnSpc>
                <a:spcPts val="2500"/>
              </a:lnSpc>
              <a:defRPr sz="1400">
                <a:solidFill>
                  <a:srgbClr val="666666"/>
                </a:solidFill>
              </a:defRPr>
            </a:pPr>
            <a:r>
              <a:t>$119.99</a:t>
            </a:r>
          </a:p>
          <a:p>
            <a:pPr>
              <a:lnSpc>
                <a:spcPts val="2500"/>
              </a:lnSpc>
              <a:defRPr sz="1400">
                <a:solidFill>
                  <a:srgbClr val="666666"/>
                </a:solidFill>
              </a:defRPr>
            </a:pPr>
            <a:r>
              <a:t>$99.99</a:t>
            </a:r>
          </a:p>
          <a:p>
            <a:pPr>
              <a:lnSpc>
                <a:spcPts val="2500"/>
              </a:lnSpc>
              <a:defRPr sz="1400">
                <a:solidFill>
                  <a:srgbClr val="666666"/>
                </a:solidFill>
              </a:defRPr>
            </a:pPr>
            <a:r>
              <a:t>$1.60</a:t>
            </a:r>
          </a:p>
          <a:p>
            <a:pPr>
              <a:lnSpc>
                <a:spcPts val="2500"/>
              </a:lnSpc>
              <a:defRPr sz="1400">
                <a:solidFill>
                  <a:srgbClr val="666666"/>
                </a:solidFill>
              </a:defRPr>
            </a:pPr>
            <a:r>
              <a:t>$99.99</a:t>
            </a:r>
          </a:p>
          <a:p>
            <a:pPr>
              <a:lnSpc>
                <a:spcPts val="2500"/>
              </a:lnSpc>
              <a:defRPr sz="1400">
                <a:solidFill>
                  <a:srgbClr val="666666"/>
                </a:solidFill>
              </a:defRPr>
            </a:pPr>
            <a:r>
              <a:t>$129.99</a:t>
            </a:r>
          </a:p>
        </p:txBody>
      </p:sp>
      <p:sp>
        <p:nvSpPr>
          <p:cNvPr id="1651" name="Board Certification…"/>
          <p:cNvSpPr txBox="1"/>
          <p:nvPr/>
        </p:nvSpPr>
        <p:spPr>
          <a:xfrm>
            <a:off x="7002742" y="1322281"/>
            <a:ext cx="981986"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Quantity</a:t>
            </a:r>
          </a:p>
          <a:p>
            <a:pPr>
              <a:lnSpc>
                <a:spcPts val="2500"/>
              </a:lnSpc>
              <a:defRPr sz="1400">
                <a:solidFill>
                  <a:srgbClr val="666666"/>
                </a:solidFill>
              </a:defRPr>
            </a:pPr>
            <a:r>
              <a:t>51</a:t>
            </a:r>
          </a:p>
          <a:p>
            <a:pPr>
              <a:lnSpc>
                <a:spcPts val="2500"/>
              </a:lnSpc>
              <a:defRPr sz="1400">
                <a:solidFill>
                  <a:srgbClr val="666666"/>
                </a:solidFill>
              </a:defRPr>
            </a:pPr>
            <a:r>
              <a:t>51</a:t>
            </a:r>
          </a:p>
          <a:p>
            <a:pPr>
              <a:lnSpc>
                <a:spcPts val="2500"/>
              </a:lnSpc>
              <a:defRPr sz="1400">
                <a:solidFill>
                  <a:srgbClr val="666666"/>
                </a:solidFill>
              </a:defRPr>
            </a:pPr>
            <a:r>
              <a:t>51</a:t>
            </a:r>
          </a:p>
          <a:p>
            <a:pPr>
              <a:lnSpc>
                <a:spcPts val="2500"/>
              </a:lnSpc>
              <a:defRPr sz="1400">
                <a:solidFill>
                  <a:srgbClr val="666666"/>
                </a:solidFill>
              </a:defRPr>
            </a:pPr>
            <a:r>
              <a:t>51</a:t>
            </a:r>
          </a:p>
          <a:p>
            <a:pPr>
              <a:lnSpc>
                <a:spcPts val="2500"/>
              </a:lnSpc>
              <a:defRPr sz="1400">
                <a:solidFill>
                  <a:srgbClr val="666666"/>
                </a:solidFill>
              </a:defRPr>
            </a:pPr>
            <a:r>
              <a:t>25</a:t>
            </a:r>
          </a:p>
          <a:p>
            <a:pPr>
              <a:lnSpc>
                <a:spcPts val="2500"/>
              </a:lnSpc>
              <a:defRPr sz="1400">
                <a:solidFill>
                  <a:srgbClr val="666666"/>
                </a:solidFill>
              </a:defRPr>
            </a:pPr>
            <a:r>
              <a:t>25</a:t>
            </a:r>
          </a:p>
          <a:p>
            <a:pPr>
              <a:lnSpc>
                <a:spcPts val="2500"/>
              </a:lnSpc>
              <a:defRPr sz="1400">
                <a:solidFill>
                  <a:srgbClr val="666666"/>
                </a:solidFill>
              </a:defRPr>
            </a:pPr>
            <a:r>
              <a:t>55</a:t>
            </a:r>
          </a:p>
          <a:p>
            <a:pPr>
              <a:lnSpc>
                <a:spcPts val="2500"/>
              </a:lnSpc>
              <a:defRPr sz="1400">
                <a:solidFill>
                  <a:srgbClr val="666666"/>
                </a:solidFill>
              </a:defRPr>
            </a:pPr>
            <a:r>
              <a:t>302</a:t>
            </a:r>
          </a:p>
        </p:txBody>
      </p:sp>
      <p:sp>
        <p:nvSpPr>
          <p:cNvPr id="1652" name="Board Certification…"/>
          <p:cNvSpPr txBox="1"/>
          <p:nvPr/>
        </p:nvSpPr>
        <p:spPr>
          <a:xfrm>
            <a:off x="7961489" y="1322281"/>
            <a:ext cx="1091463" cy="35983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Extended</a:t>
            </a:r>
          </a:p>
          <a:p>
            <a:pPr>
              <a:lnSpc>
                <a:spcPts val="2500"/>
              </a:lnSpc>
              <a:defRPr sz="1400">
                <a:solidFill>
                  <a:srgbClr val="666666"/>
                </a:solidFill>
              </a:defRPr>
            </a:pPr>
            <a:r>
              <a:t>$5,609.49</a:t>
            </a:r>
          </a:p>
          <a:p>
            <a:pPr>
              <a:lnSpc>
                <a:spcPts val="2500"/>
              </a:lnSpc>
              <a:defRPr sz="1400">
                <a:solidFill>
                  <a:srgbClr val="666666"/>
                </a:solidFill>
              </a:defRPr>
            </a:pPr>
            <a:r>
              <a:t>$5,609.49</a:t>
            </a:r>
          </a:p>
          <a:p>
            <a:pPr>
              <a:lnSpc>
                <a:spcPts val="2500"/>
              </a:lnSpc>
              <a:defRPr sz="1400">
                <a:solidFill>
                  <a:srgbClr val="666666"/>
                </a:solidFill>
              </a:defRPr>
            </a:pPr>
            <a:r>
              <a:t>$6,119.49</a:t>
            </a:r>
          </a:p>
          <a:p>
            <a:pPr>
              <a:lnSpc>
                <a:spcPts val="2500"/>
              </a:lnSpc>
              <a:defRPr sz="1400">
                <a:solidFill>
                  <a:srgbClr val="666666"/>
                </a:solidFill>
              </a:defRPr>
            </a:pPr>
            <a:r>
              <a:t>$5,099.49</a:t>
            </a:r>
          </a:p>
          <a:p>
            <a:pPr>
              <a:lnSpc>
                <a:spcPts val="2500"/>
              </a:lnSpc>
              <a:defRPr sz="1400">
                <a:solidFill>
                  <a:srgbClr val="666666"/>
                </a:solidFill>
              </a:defRPr>
            </a:pPr>
            <a:r>
              <a:t>$40.00</a:t>
            </a:r>
          </a:p>
          <a:p>
            <a:pPr>
              <a:lnSpc>
                <a:spcPts val="2500"/>
              </a:lnSpc>
              <a:defRPr sz="1400">
                <a:solidFill>
                  <a:srgbClr val="666666"/>
                </a:solidFill>
              </a:defRPr>
            </a:pPr>
            <a:r>
              <a:t>$2,499.75</a:t>
            </a:r>
          </a:p>
          <a:p>
            <a:pPr>
              <a:lnSpc>
                <a:spcPts val="2500"/>
              </a:lnSpc>
              <a:defRPr sz="1400">
                <a:solidFill>
                  <a:srgbClr val="666666"/>
                </a:solidFill>
              </a:defRPr>
            </a:pPr>
            <a:r>
              <a:t>$7,149.45</a:t>
            </a:r>
          </a:p>
          <a:p>
            <a:pPr>
              <a:lnSpc>
                <a:spcPts val="2500"/>
              </a:lnSpc>
              <a:defRPr sz="1400">
                <a:solidFill>
                  <a:srgbClr val="666666"/>
                </a:solidFill>
              </a:defRPr>
            </a:pPr>
            <a:r>
              <a:t>$32,127.16</a:t>
            </a:r>
          </a:p>
          <a:p>
            <a:pPr>
              <a:lnSpc>
                <a:spcPts val="2500"/>
              </a:lnSpc>
              <a:defRPr sz="1400">
                <a:solidFill>
                  <a:srgbClr val="666666"/>
                </a:solidFill>
              </a:defRPr>
            </a:pPr>
            <a:r>
              <a:t>$30,000.00</a:t>
            </a:r>
          </a:p>
        </p:txBody>
      </p:sp>
      <p:sp>
        <p:nvSpPr>
          <p:cNvPr id="1653" name="Board Certification…"/>
          <p:cNvSpPr txBox="1"/>
          <p:nvPr/>
        </p:nvSpPr>
        <p:spPr>
          <a:xfrm>
            <a:off x="3952769" y="4924918"/>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Value</a:t>
            </a:r>
          </a:p>
          <a:p>
            <a:pPr>
              <a:lnSpc>
                <a:spcPts val="2500"/>
              </a:lnSpc>
              <a:defRPr sz="1400">
                <a:solidFill>
                  <a:srgbClr val="666666"/>
                </a:solidFill>
              </a:defRPr>
            </a:pPr>
            <a:r>
              <a:t>$32,127.16.80</a:t>
            </a:r>
          </a:p>
          <a:p>
            <a:pPr>
              <a:lnSpc>
                <a:spcPts val="2500"/>
              </a:lnSpc>
              <a:defRPr sz="1400">
                <a:solidFill>
                  <a:srgbClr val="666666"/>
                </a:solidFill>
              </a:defRPr>
            </a:pPr>
            <a:r>
              <a:t>Discount %:</a:t>
            </a:r>
          </a:p>
          <a:p>
            <a:pPr>
              <a:lnSpc>
                <a:spcPts val="2500"/>
              </a:lnSpc>
              <a:defRPr sz="1400" b="1">
                <a:solidFill>
                  <a:srgbClr val="666666"/>
                </a:solidFill>
              </a:defRPr>
            </a:pPr>
            <a:r>
              <a:t>Whole Price:</a:t>
            </a:r>
          </a:p>
        </p:txBody>
      </p:sp>
      <p:sp>
        <p:nvSpPr>
          <p:cNvPr id="1654" name="Board Certification…"/>
          <p:cNvSpPr txBox="1"/>
          <p:nvPr/>
        </p:nvSpPr>
        <p:spPr>
          <a:xfrm>
            <a:off x="5328530" y="4924918"/>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Price</a:t>
            </a:r>
          </a:p>
          <a:p>
            <a:pPr>
              <a:lnSpc>
                <a:spcPts val="2500"/>
              </a:lnSpc>
              <a:defRPr sz="1400">
                <a:solidFill>
                  <a:srgbClr val="666666"/>
                </a:solidFill>
              </a:defRPr>
            </a:pPr>
            <a:r>
              <a:t>$30,000.00</a:t>
            </a:r>
          </a:p>
          <a:p>
            <a:pPr>
              <a:lnSpc>
                <a:spcPts val="2500"/>
              </a:lnSpc>
              <a:defRPr sz="1400">
                <a:solidFill>
                  <a:srgbClr val="666666"/>
                </a:solidFill>
              </a:defRPr>
            </a:pPr>
            <a:r>
              <a:t>20%</a:t>
            </a:r>
          </a:p>
          <a:p>
            <a:pPr>
              <a:lnSpc>
                <a:spcPts val="2500"/>
              </a:lnSpc>
              <a:defRPr sz="1400">
                <a:solidFill>
                  <a:srgbClr val="666666"/>
                </a:solidFill>
              </a:defRPr>
            </a:pPr>
            <a:r>
              <a:t>$24,000.00</a:t>
            </a:r>
          </a:p>
        </p:txBody>
      </p:sp>
      <p:sp>
        <p:nvSpPr>
          <p:cNvPr id="1655" name="Board Certification…"/>
          <p:cNvSpPr txBox="1"/>
          <p:nvPr/>
        </p:nvSpPr>
        <p:spPr>
          <a:xfrm>
            <a:off x="5495094" y="3901510"/>
            <a:ext cx="1475094" cy="63000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fontScale="25000" lnSpcReduction="20000"/>
          </a:bodyPr>
          <a:lstStyle/>
          <a:p>
            <a:pPr>
              <a:lnSpc>
                <a:spcPts val="2500"/>
              </a:lnSpc>
              <a:defRPr sz="1400" b="1">
                <a:solidFill>
                  <a:srgbClr val="666666"/>
                </a:solidFill>
              </a:defRPr>
            </a:pPr>
            <a:r>
              <a:t>Pak Retail Value</a:t>
            </a:r>
          </a:p>
          <a:p>
            <a:pPr>
              <a:lnSpc>
                <a:spcPts val="2500"/>
              </a:lnSpc>
              <a:defRPr sz="1400" b="1">
                <a:solidFill>
                  <a:srgbClr val="666666"/>
                </a:solidFill>
              </a:defRPr>
            </a:pPr>
            <a:r>
              <a:t>Pak Retail Price</a:t>
            </a:r>
          </a:p>
        </p:txBody>
      </p:sp>
      <p:grpSp>
        <p:nvGrpSpPr>
          <p:cNvPr id="1658" name="Group"/>
          <p:cNvGrpSpPr/>
          <p:nvPr/>
        </p:nvGrpSpPr>
        <p:grpSpPr>
          <a:xfrm>
            <a:off x="563" y="0"/>
            <a:ext cx="10158874" cy="7620000"/>
            <a:chOff x="0" y="0"/>
            <a:chExt cx="10158872" cy="7620000"/>
          </a:xfrm>
        </p:grpSpPr>
        <p:pic>
          <p:nvPicPr>
            <p:cNvPr id="1656"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1657"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
        <p:nvSpPr>
          <p:cNvPr id="1659" name="Line"/>
          <p:cNvSpPr/>
          <p:nvPr/>
        </p:nvSpPr>
        <p:spPr>
          <a:xfrm>
            <a:off x="3869382" y="1634210"/>
            <a:ext cx="5058148"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60" name="Line"/>
          <p:cNvSpPr/>
          <p:nvPr/>
        </p:nvSpPr>
        <p:spPr>
          <a:xfrm>
            <a:off x="3908913" y="3905164"/>
            <a:ext cx="4979087"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61" name="Line"/>
          <p:cNvSpPr/>
          <p:nvPr/>
        </p:nvSpPr>
        <p:spPr>
          <a:xfrm>
            <a:off x="3920182" y="5229348"/>
            <a:ext cx="2335912"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3" name="WBRx_Enrollment-Packs_Website_PPC copy.png" descr="WBRx_Enrollment-Packs_Website_PPC cop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231" y="926302"/>
            <a:ext cx="3307412" cy="3307412"/>
          </a:xfrm>
          <a:prstGeom prst="rect">
            <a:avLst/>
          </a:prstGeom>
          <a:ln w="63500">
            <a:miter lim="400000"/>
          </a:ln>
        </p:spPr>
      </p:pic>
      <p:sp>
        <p:nvSpPr>
          <p:cNvPr id="1664" name="Board Certification…"/>
          <p:cNvSpPr txBox="1">
            <a:spLocks noGrp="1"/>
          </p:cNvSpPr>
          <p:nvPr>
            <p:ph type="title"/>
          </p:nvPr>
        </p:nvSpPr>
        <p:spPr>
          <a:xfrm>
            <a:off x="3882919" y="1328631"/>
            <a:ext cx="2394162" cy="2606402"/>
          </a:xfrm>
          <a:prstGeom prst="rect">
            <a:avLst/>
          </a:prstGeom>
        </p:spPr>
        <p:txBody>
          <a:bodyPr lIns="28575" tIns="28575" rIns="28575" bIns="28575" anchor="t"/>
          <a:lstStyle/>
          <a:p>
            <a:pPr marR="0" indent="0" algn="l" defTabSz="457200">
              <a:lnSpc>
                <a:spcPts val="2500"/>
              </a:lnSpc>
              <a:defRPr sz="1400" b="1">
                <a:solidFill>
                  <a:srgbClr val="666666"/>
                </a:solidFill>
                <a:uFillTx/>
                <a:latin typeface="Helvetica"/>
                <a:ea typeface="Helvetica"/>
                <a:cs typeface="Helvetica"/>
                <a:sym typeface="Helvetica"/>
              </a:defRPr>
            </a:pPr>
            <a:r>
              <a:t>Inventory Description</a:t>
            </a:r>
          </a:p>
          <a:p>
            <a:pPr marR="0" indent="0" algn="l" defTabSz="457200">
              <a:lnSpc>
                <a:spcPts val="2500"/>
              </a:lnSpc>
              <a:defRPr sz="1400">
                <a:solidFill>
                  <a:srgbClr val="666666"/>
                </a:solidFill>
                <a:uFillTx/>
                <a:latin typeface="Helvetica"/>
                <a:ea typeface="Helvetica"/>
                <a:cs typeface="Helvetica"/>
                <a:sym typeface="Helvetica"/>
              </a:defRPr>
            </a:pPr>
            <a:r>
              <a:t>WBRx Energy</a:t>
            </a:r>
          </a:p>
          <a:p>
            <a:pPr marR="0" indent="0" algn="l" defTabSz="457200">
              <a:lnSpc>
                <a:spcPts val="2500"/>
              </a:lnSpc>
              <a:defRPr sz="1400">
                <a:solidFill>
                  <a:srgbClr val="666666"/>
                </a:solidFill>
                <a:uFillTx/>
                <a:latin typeface="Helvetica"/>
                <a:ea typeface="Helvetica"/>
                <a:cs typeface="Helvetica"/>
                <a:sym typeface="Helvetica"/>
              </a:defRPr>
            </a:pPr>
            <a:r>
              <a:t>WBRx Sleep</a:t>
            </a:r>
          </a:p>
          <a:p>
            <a:pPr marR="0" indent="0" algn="l" defTabSz="457200">
              <a:lnSpc>
                <a:spcPts val="2500"/>
              </a:lnSpc>
              <a:defRPr sz="1400">
                <a:solidFill>
                  <a:srgbClr val="666666"/>
                </a:solidFill>
                <a:uFillTx/>
                <a:latin typeface="Helvetica"/>
                <a:ea typeface="Helvetica"/>
                <a:cs typeface="Helvetica"/>
                <a:sym typeface="Helvetica"/>
              </a:defRPr>
            </a:pPr>
            <a:r>
              <a:t>WBRx Balance Softgels</a:t>
            </a:r>
          </a:p>
          <a:p>
            <a:pPr marR="0" indent="0" algn="l" defTabSz="457200">
              <a:lnSpc>
                <a:spcPts val="2500"/>
              </a:lnSpc>
              <a:defRPr sz="1400">
                <a:solidFill>
                  <a:srgbClr val="666666"/>
                </a:solidFill>
                <a:uFillTx/>
                <a:latin typeface="Helvetica"/>
                <a:ea typeface="Helvetica"/>
                <a:cs typeface="Helvetica"/>
                <a:sym typeface="Helvetica"/>
              </a:defRPr>
            </a:pPr>
            <a:r>
              <a:t>WBRx Relief Balm</a:t>
            </a:r>
          </a:p>
          <a:p>
            <a:pPr marR="0" indent="0" algn="l" defTabSz="457200">
              <a:lnSpc>
                <a:spcPts val="2500"/>
              </a:lnSpc>
              <a:defRPr sz="1400">
                <a:solidFill>
                  <a:srgbClr val="666666"/>
                </a:solidFill>
                <a:uFillTx/>
                <a:latin typeface="Helvetica"/>
                <a:ea typeface="Helvetica"/>
                <a:cs typeface="Helvetica"/>
                <a:sym typeface="Helvetica"/>
              </a:defRPr>
            </a:pPr>
            <a:r>
              <a:t>WBRx Product Guide</a:t>
            </a:r>
          </a:p>
          <a:p>
            <a:pPr marR="0" indent="0" algn="l" defTabSz="457200">
              <a:lnSpc>
                <a:spcPts val="2500"/>
              </a:lnSpc>
              <a:defRPr sz="1400">
                <a:solidFill>
                  <a:srgbClr val="666666"/>
                </a:solidFill>
                <a:uFillTx/>
                <a:latin typeface="Helvetica"/>
                <a:ea typeface="Helvetica"/>
                <a:cs typeface="Helvetica"/>
                <a:sym typeface="Helvetica"/>
              </a:defRPr>
            </a:pPr>
            <a:r>
              <a:t>Metered+</a:t>
            </a:r>
          </a:p>
          <a:p>
            <a:pPr marR="0" indent="0" algn="l" defTabSz="457200">
              <a:lnSpc>
                <a:spcPts val="2500"/>
              </a:lnSpc>
              <a:defRPr sz="1400">
                <a:solidFill>
                  <a:srgbClr val="666666"/>
                </a:solidFill>
                <a:uFillTx/>
                <a:latin typeface="Helvetica"/>
                <a:ea typeface="Helvetica"/>
                <a:cs typeface="Helvetica"/>
                <a:sym typeface="Helvetica"/>
              </a:defRPr>
            </a:pPr>
            <a:r>
              <a:t>WBRx MDI - 5.0</a:t>
            </a:r>
          </a:p>
        </p:txBody>
      </p:sp>
      <p:sp>
        <p:nvSpPr>
          <p:cNvPr id="1665" name="Energy Oil Drops"/>
          <p:cNvSpPr txBox="1"/>
          <p:nvPr/>
        </p:nvSpPr>
        <p:spPr>
          <a:xfrm>
            <a:off x="3830937" y="566437"/>
            <a:ext cx="6012617" cy="66471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a:spcBef>
                <a:spcPts val="2600"/>
              </a:spcBef>
              <a:defRPr sz="4000" b="1">
                <a:solidFill>
                  <a:srgbClr val="FF9300"/>
                </a:solidFill>
                <a:latin typeface="Helvetica Neue"/>
                <a:ea typeface="Helvetica Neue"/>
                <a:cs typeface="Helvetica Neue"/>
                <a:sym typeface="Helvetica Neue"/>
              </a:defRPr>
            </a:lvl1pPr>
          </a:lstStyle>
          <a:p>
            <a:r>
              <a:t>PPC Pak</a:t>
            </a:r>
          </a:p>
        </p:txBody>
      </p:sp>
      <p:sp>
        <p:nvSpPr>
          <p:cNvPr id="1666" name="Board Certification…"/>
          <p:cNvSpPr txBox="1"/>
          <p:nvPr/>
        </p:nvSpPr>
        <p:spPr>
          <a:xfrm>
            <a:off x="6094445" y="1328631"/>
            <a:ext cx="1000292"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Price</a:t>
            </a:r>
          </a:p>
          <a:p>
            <a:pPr>
              <a:lnSpc>
                <a:spcPts val="2500"/>
              </a:lnSpc>
              <a:defRPr sz="1400">
                <a:solidFill>
                  <a:srgbClr val="666666"/>
                </a:solidFill>
              </a:defRPr>
            </a:pPr>
            <a:r>
              <a:t>$109.99</a:t>
            </a:r>
          </a:p>
          <a:p>
            <a:pPr>
              <a:lnSpc>
                <a:spcPts val="2500"/>
              </a:lnSpc>
              <a:defRPr sz="1400">
                <a:solidFill>
                  <a:srgbClr val="666666"/>
                </a:solidFill>
              </a:defRPr>
            </a:pPr>
            <a:r>
              <a:t>$109.99</a:t>
            </a:r>
          </a:p>
          <a:p>
            <a:pPr>
              <a:lnSpc>
                <a:spcPts val="2500"/>
              </a:lnSpc>
              <a:defRPr sz="1400">
                <a:solidFill>
                  <a:srgbClr val="666666"/>
                </a:solidFill>
              </a:defRPr>
            </a:pPr>
            <a:r>
              <a:t>$119.99</a:t>
            </a:r>
          </a:p>
          <a:p>
            <a:pPr>
              <a:lnSpc>
                <a:spcPts val="2500"/>
              </a:lnSpc>
              <a:defRPr sz="1400">
                <a:solidFill>
                  <a:srgbClr val="666666"/>
                </a:solidFill>
              </a:defRPr>
            </a:pPr>
            <a:r>
              <a:t>$99.99</a:t>
            </a:r>
          </a:p>
          <a:p>
            <a:pPr>
              <a:lnSpc>
                <a:spcPts val="2500"/>
              </a:lnSpc>
              <a:defRPr sz="1400">
                <a:solidFill>
                  <a:srgbClr val="666666"/>
                </a:solidFill>
              </a:defRPr>
            </a:pPr>
            <a:r>
              <a:t>$1.60</a:t>
            </a:r>
          </a:p>
          <a:p>
            <a:pPr>
              <a:lnSpc>
                <a:spcPts val="2500"/>
              </a:lnSpc>
              <a:defRPr sz="1400">
                <a:solidFill>
                  <a:srgbClr val="666666"/>
                </a:solidFill>
              </a:defRPr>
            </a:pPr>
            <a:r>
              <a:t>$99.99</a:t>
            </a:r>
          </a:p>
          <a:p>
            <a:pPr>
              <a:lnSpc>
                <a:spcPts val="2500"/>
              </a:lnSpc>
              <a:defRPr sz="1400">
                <a:solidFill>
                  <a:srgbClr val="666666"/>
                </a:solidFill>
              </a:defRPr>
            </a:pPr>
            <a:r>
              <a:t>$129.99</a:t>
            </a:r>
          </a:p>
        </p:txBody>
      </p:sp>
      <p:sp>
        <p:nvSpPr>
          <p:cNvPr id="1667" name="Board Certification…"/>
          <p:cNvSpPr txBox="1"/>
          <p:nvPr/>
        </p:nvSpPr>
        <p:spPr>
          <a:xfrm>
            <a:off x="6939242" y="1328631"/>
            <a:ext cx="1008254"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Quantity</a:t>
            </a:r>
          </a:p>
          <a:p>
            <a:pPr>
              <a:lnSpc>
                <a:spcPts val="2500"/>
              </a:lnSpc>
              <a:defRPr sz="1400">
                <a:solidFill>
                  <a:srgbClr val="666666"/>
                </a:solidFill>
              </a:defRPr>
            </a:pPr>
            <a:r>
              <a:t>102</a:t>
            </a:r>
          </a:p>
          <a:p>
            <a:pPr>
              <a:lnSpc>
                <a:spcPts val="2500"/>
              </a:lnSpc>
              <a:defRPr sz="1400">
                <a:solidFill>
                  <a:srgbClr val="666666"/>
                </a:solidFill>
              </a:defRPr>
            </a:pPr>
            <a:r>
              <a:t>102</a:t>
            </a:r>
          </a:p>
          <a:p>
            <a:pPr>
              <a:lnSpc>
                <a:spcPts val="2500"/>
              </a:lnSpc>
              <a:defRPr sz="1400">
                <a:solidFill>
                  <a:srgbClr val="666666"/>
                </a:solidFill>
              </a:defRPr>
            </a:pPr>
            <a:r>
              <a:t>105</a:t>
            </a:r>
          </a:p>
          <a:p>
            <a:pPr>
              <a:lnSpc>
                <a:spcPts val="2500"/>
              </a:lnSpc>
              <a:defRPr sz="1400">
                <a:solidFill>
                  <a:srgbClr val="666666"/>
                </a:solidFill>
              </a:defRPr>
            </a:pPr>
            <a:r>
              <a:t>102</a:t>
            </a:r>
          </a:p>
          <a:p>
            <a:pPr>
              <a:lnSpc>
                <a:spcPts val="2500"/>
              </a:lnSpc>
              <a:defRPr sz="1400">
                <a:solidFill>
                  <a:srgbClr val="666666"/>
                </a:solidFill>
              </a:defRPr>
            </a:pPr>
            <a:r>
              <a:t>50</a:t>
            </a:r>
          </a:p>
          <a:p>
            <a:pPr>
              <a:lnSpc>
                <a:spcPts val="2500"/>
              </a:lnSpc>
              <a:defRPr sz="1400">
                <a:solidFill>
                  <a:srgbClr val="666666"/>
                </a:solidFill>
              </a:defRPr>
            </a:pPr>
            <a:r>
              <a:t>25</a:t>
            </a:r>
          </a:p>
          <a:p>
            <a:pPr>
              <a:lnSpc>
                <a:spcPts val="2500"/>
              </a:lnSpc>
              <a:defRPr sz="1400">
                <a:solidFill>
                  <a:srgbClr val="666666"/>
                </a:solidFill>
              </a:defRPr>
            </a:pPr>
            <a:r>
              <a:t>125</a:t>
            </a:r>
          </a:p>
          <a:p>
            <a:pPr>
              <a:lnSpc>
                <a:spcPts val="2500"/>
              </a:lnSpc>
              <a:defRPr sz="1400">
                <a:solidFill>
                  <a:srgbClr val="666666"/>
                </a:solidFill>
              </a:defRPr>
            </a:pPr>
            <a:r>
              <a:t>604</a:t>
            </a:r>
          </a:p>
        </p:txBody>
      </p:sp>
      <p:sp>
        <p:nvSpPr>
          <p:cNvPr id="1668" name="Board Certification…"/>
          <p:cNvSpPr txBox="1"/>
          <p:nvPr/>
        </p:nvSpPr>
        <p:spPr>
          <a:xfrm>
            <a:off x="7802739" y="1328631"/>
            <a:ext cx="1192839" cy="33531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Extended</a:t>
            </a:r>
          </a:p>
          <a:p>
            <a:pPr>
              <a:lnSpc>
                <a:spcPts val="2500"/>
              </a:lnSpc>
              <a:defRPr sz="1400">
                <a:solidFill>
                  <a:srgbClr val="666666"/>
                </a:solidFill>
              </a:defRPr>
            </a:pPr>
            <a:r>
              <a:t>$11,218.98</a:t>
            </a:r>
          </a:p>
          <a:p>
            <a:pPr>
              <a:lnSpc>
                <a:spcPts val="2500"/>
              </a:lnSpc>
              <a:defRPr sz="1400">
                <a:solidFill>
                  <a:srgbClr val="666666"/>
                </a:solidFill>
              </a:defRPr>
            </a:pPr>
            <a:r>
              <a:t>$11,218.98</a:t>
            </a:r>
          </a:p>
          <a:p>
            <a:pPr>
              <a:lnSpc>
                <a:spcPts val="2500"/>
              </a:lnSpc>
              <a:defRPr sz="1400">
                <a:solidFill>
                  <a:srgbClr val="666666"/>
                </a:solidFill>
              </a:defRPr>
            </a:pPr>
            <a:r>
              <a:t>$12,598.95</a:t>
            </a:r>
          </a:p>
          <a:p>
            <a:pPr>
              <a:lnSpc>
                <a:spcPts val="2500"/>
              </a:lnSpc>
              <a:defRPr sz="1400">
                <a:solidFill>
                  <a:srgbClr val="666666"/>
                </a:solidFill>
              </a:defRPr>
            </a:pPr>
            <a:r>
              <a:t>$10,198.98</a:t>
            </a:r>
          </a:p>
          <a:p>
            <a:pPr>
              <a:lnSpc>
                <a:spcPts val="2500"/>
              </a:lnSpc>
              <a:defRPr sz="1400">
                <a:solidFill>
                  <a:srgbClr val="666666"/>
                </a:solidFill>
              </a:defRPr>
            </a:pPr>
            <a:r>
              <a:t>$80.00</a:t>
            </a:r>
          </a:p>
          <a:p>
            <a:pPr>
              <a:lnSpc>
                <a:spcPts val="2500"/>
              </a:lnSpc>
              <a:defRPr sz="1400">
                <a:solidFill>
                  <a:srgbClr val="666666"/>
                </a:solidFill>
              </a:defRPr>
            </a:pPr>
            <a:r>
              <a:t>$2,499.75</a:t>
            </a:r>
          </a:p>
          <a:p>
            <a:pPr>
              <a:lnSpc>
                <a:spcPts val="2500"/>
              </a:lnSpc>
              <a:defRPr sz="1400">
                <a:solidFill>
                  <a:srgbClr val="666666"/>
                </a:solidFill>
              </a:defRPr>
            </a:pPr>
            <a:r>
              <a:t>$16,248.75</a:t>
            </a:r>
          </a:p>
          <a:p>
            <a:pPr>
              <a:lnSpc>
                <a:spcPts val="2500"/>
              </a:lnSpc>
              <a:defRPr sz="1400">
                <a:solidFill>
                  <a:srgbClr val="666666"/>
                </a:solidFill>
              </a:defRPr>
            </a:pPr>
            <a:r>
              <a:t>$64,064.39</a:t>
            </a:r>
          </a:p>
          <a:p>
            <a:pPr>
              <a:lnSpc>
                <a:spcPts val="2500"/>
              </a:lnSpc>
              <a:defRPr sz="1400">
                <a:solidFill>
                  <a:srgbClr val="666666"/>
                </a:solidFill>
              </a:defRPr>
            </a:pPr>
            <a:r>
              <a:t>$60,000.00</a:t>
            </a:r>
          </a:p>
        </p:txBody>
      </p:sp>
      <p:sp>
        <p:nvSpPr>
          <p:cNvPr id="1669" name="Board Certification…"/>
          <p:cNvSpPr txBox="1"/>
          <p:nvPr/>
        </p:nvSpPr>
        <p:spPr>
          <a:xfrm>
            <a:off x="3889269" y="4937618"/>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Value</a:t>
            </a:r>
          </a:p>
          <a:p>
            <a:pPr>
              <a:lnSpc>
                <a:spcPts val="2500"/>
              </a:lnSpc>
              <a:defRPr sz="1400">
                <a:solidFill>
                  <a:srgbClr val="666666"/>
                </a:solidFill>
              </a:defRPr>
            </a:pPr>
            <a:r>
              <a:t>$64,064.39</a:t>
            </a:r>
          </a:p>
          <a:p>
            <a:pPr>
              <a:lnSpc>
                <a:spcPts val="2500"/>
              </a:lnSpc>
              <a:defRPr sz="1400">
                <a:solidFill>
                  <a:srgbClr val="666666"/>
                </a:solidFill>
              </a:defRPr>
            </a:pPr>
            <a:r>
              <a:t>Discount %:</a:t>
            </a:r>
          </a:p>
          <a:p>
            <a:pPr>
              <a:lnSpc>
                <a:spcPts val="2500"/>
              </a:lnSpc>
              <a:defRPr sz="1400" b="1">
                <a:solidFill>
                  <a:srgbClr val="666666"/>
                </a:solidFill>
              </a:defRPr>
            </a:pPr>
            <a:r>
              <a:t>Whole Price:</a:t>
            </a:r>
          </a:p>
        </p:txBody>
      </p:sp>
      <p:sp>
        <p:nvSpPr>
          <p:cNvPr id="1670" name="Board Certification…"/>
          <p:cNvSpPr txBox="1"/>
          <p:nvPr/>
        </p:nvSpPr>
        <p:spPr>
          <a:xfrm>
            <a:off x="5265030" y="4937618"/>
            <a:ext cx="1808221" cy="238873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pPr>
              <a:lnSpc>
                <a:spcPts val="2500"/>
              </a:lnSpc>
              <a:defRPr sz="1400" b="1">
                <a:solidFill>
                  <a:srgbClr val="666666"/>
                </a:solidFill>
              </a:defRPr>
            </a:pPr>
            <a:r>
              <a:t>Retail Price</a:t>
            </a:r>
          </a:p>
          <a:p>
            <a:pPr>
              <a:lnSpc>
                <a:spcPts val="2500"/>
              </a:lnSpc>
              <a:defRPr sz="1400">
                <a:solidFill>
                  <a:srgbClr val="666666"/>
                </a:solidFill>
              </a:defRPr>
            </a:pPr>
            <a:r>
              <a:t>$60,000.00</a:t>
            </a:r>
          </a:p>
          <a:p>
            <a:pPr>
              <a:lnSpc>
                <a:spcPts val="2500"/>
              </a:lnSpc>
              <a:defRPr sz="1400">
                <a:solidFill>
                  <a:srgbClr val="666666"/>
                </a:solidFill>
              </a:defRPr>
            </a:pPr>
            <a:r>
              <a:t>20%</a:t>
            </a:r>
          </a:p>
          <a:p>
            <a:pPr>
              <a:lnSpc>
                <a:spcPts val="2500"/>
              </a:lnSpc>
              <a:defRPr sz="1400">
                <a:solidFill>
                  <a:srgbClr val="666666"/>
                </a:solidFill>
              </a:defRPr>
            </a:pPr>
            <a:r>
              <a:t>$48,000.00</a:t>
            </a:r>
          </a:p>
        </p:txBody>
      </p:sp>
      <p:sp>
        <p:nvSpPr>
          <p:cNvPr id="1671" name="Board Certification…"/>
          <p:cNvSpPr txBox="1"/>
          <p:nvPr/>
        </p:nvSpPr>
        <p:spPr>
          <a:xfrm>
            <a:off x="5487948" y="3908918"/>
            <a:ext cx="1475094" cy="63000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fontScale="25000" lnSpcReduction="20000"/>
          </a:bodyPr>
          <a:lstStyle/>
          <a:p>
            <a:pPr>
              <a:lnSpc>
                <a:spcPts val="2500"/>
              </a:lnSpc>
              <a:defRPr sz="1400" b="1">
                <a:solidFill>
                  <a:srgbClr val="666666"/>
                </a:solidFill>
              </a:defRPr>
            </a:pPr>
            <a:r>
              <a:t>Pak Retail Value</a:t>
            </a:r>
          </a:p>
          <a:p>
            <a:pPr>
              <a:lnSpc>
                <a:spcPts val="2500"/>
              </a:lnSpc>
              <a:defRPr sz="1400" b="1">
                <a:solidFill>
                  <a:srgbClr val="666666"/>
                </a:solidFill>
              </a:defRPr>
            </a:pPr>
            <a:r>
              <a:t>Pak Retail Price</a:t>
            </a:r>
          </a:p>
        </p:txBody>
      </p:sp>
      <p:grpSp>
        <p:nvGrpSpPr>
          <p:cNvPr id="1674" name="Group"/>
          <p:cNvGrpSpPr/>
          <p:nvPr/>
        </p:nvGrpSpPr>
        <p:grpSpPr>
          <a:xfrm>
            <a:off x="564" y="0"/>
            <a:ext cx="10158873" cy="7620000"/>
            <a:chOff x="0" y="0"/>
            <a:chExt cx="10158872" cy="7620000"/>
          </a:xfrm>
        </p:grpSpPr>
        <p:pic>
          <p:nvPicPr>
            <p:cNvPr id="1672"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1673"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
        <p:nvSpPr>
          <p:cNvPr id="1675" name="Line"/>
          <p:cNvSpPr/>
          <p:nvPr/>
        </p:nvSpPr>
        <p:spPr>
          <a:xfrm>
            <a:off x="3869382" y="1634210"/>
            <a:ext cx="5058148"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76" name="Line"/>
          <p:cNvSpPr/>
          <p:nvPr/>
        </p:nvSpPr>
        <p:spPr>
          <a:xfrm>
            <a:off x="3908913" y="3905164"/>
            <a:ext cx="4979087"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677" name="Line"/>
          <p:cNvSpPr/>
          <p:nvPr/>
        </p:nvSpPr>
        <p:spPr>
          <a:xfrm>
            <a:off x="3920182" y="5229348"/>
            <a:ext cx="2335912" cy="1"/>
          </a:xfrm>
          <a:prstGeom prst="line">
            <a:avLst/>
          </a:prstGeom>
          <a:ln w="12700">
            <a:solidFill>
              <a:srgbClr val="CBC8C2"/>
            </a:solidFill>
            <a:miter lim="400000"/>
          </a:ln>
        </p:spPr>
        <p:txBody>
          <a:bodyPr lIns="38100" tIns="38100" rIns="38100" bIns="3810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Rectangle"/>
          <p:cNvSpPr/>
          <p:nvPr/>
        </p:nvSpPr>
        <p:spPr>
          <a:xfrm>
            <a:off x="3620491" y="4457700"/>
            <a:ext cx="2919018" cy="635944"/>
          </a:xfrm>
          <a:prstGeom prst="rect">
            <a:avLst/>
          </a:prstGeom>
          <a:solidFill>
            <a:srgbClr val="FFFFFF"/>
          </a:solidFill>
          <a:ln w="3175">
            <a:miter lim="400000"/>
          </a:ln>
        </p:spPr>
        <p:txBody>
          <a:bodyPr lIns="34290" tIns="34290" rIns="34290" bIns="34290" anchor="ct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1680"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1681" name="Image" descr="Image"/>
          <p:cNvPicPr>
            <a:picLocks noChangeAspect="1"/>
          </p:cNvPicPr>
          <p:nvPr/>
        </p:nvPicPr>
        <p:blipFill>
          <a:blip r:embed="rId3"/>
          <a:stretch>
            <a:fillRect/>
          </a:stretch>
        </p:blipFill>
        <p:spPr>
          <a:xfrm>
            <a:off x="2061803" y="989185"/>
            <a:ext cx="6036394" cy="3986493"/>
          </a:xfrm>
          <a:prstGeom prst="rect">
            <a:avLst/>
          </a:prstGeom>
          <a:ln w="635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WBRx_Website_Headshots_Patel.png" descr="WBRx_Website_Headshots_Pate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917" y="1776395"/>
            <a:ext cx="2954542" cy="2954543"/>
          </a:xfrm>
          <a:prstGeom prst="rect">
            <a:avLst/>
          </a:prstGeom>
          <a:ln w="63500">
            <a:miter lim="400000"/>
          </a:ln>
        </p:spPr>
      </p:pic>
      <p:pic>
        <p:nvPicPr>
          <p:cNvPr id="340"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341" name="Dr. Nimesh Patel is an Internal Medicine physician currently practicing with Montgomery Physician Associates in Montgomery County, Texas. Prior to his current practice, Dr. Patel served as a physician and board member of the board of managers for the Sad"/>
          <p:cNvSpPr txBox="1">
            <a:spLocks noGrp="1"/>
          </p:cNvSpPr>
          <p:nvPr>
            <p:ph type="title"/>
          </p:nvPr>
        </p:nvSpPr>
        <p:spPr>
          <a:xfrm>
            <a:off x="4204968" y="1681196"/>
            <a:ext cx="5506022" cy="5734650"/>
          </a:xfrm>
          <a:prstGeom prst="rect">
            <a:avLst/>
          </a:prstGeom>
        </p:spPr>
        <p:txBody>
          <a:bodyPr lIns="38100" tIns="38100" rIns="38100" bIns="38100" anchor="t"/>
          <a:lstStyle/>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300">
                <a:solidFill>
                  <a:srgbClr val="5E5E5E"/>
                </a:solidFill>
                <a:uFillTx/>
                <a:latin typeface="Helvetica Neue"/>
                <a:ea typeface="Helvetica Neue"/>
                <a:cs typeface="Helvetica Neue"/>
                <a:sym typeface="Helvetica Neue"/>
              </a:defRPr>
            </a:pPr>
            <a:r>
              <a:t>Dr. Nimesh Patel is an Internal Medicine physician currently practicing with Montgomery Physician Associates in Montgomery County, Texas. Prior to his current practice, Dr. Patel served as a physician and board member of the board of managers for the Sadler Clinic in Conroe, Texas.  </a:t>
            </a:r>
          </a:p>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300">
                <a:solidFill>
                  <a:srgbClr val="5E5E5E"/>
                </a:solidFill>
                <a:uFillTx/>
                <a:latin typeface="Helvetica Neue"/>
                <a:ea typeface="Helvetica Neue"/>
                <a:cs typeface="Helvetica Neue"/>
                <a:sym typeface="Helvetica Neue"/>
              </a:defRPr>
            </a:pPr>
            <a:r>
              <a:t>After practicing for two years as a hospitalist physician in Cincinnati before returning in 2006 to his home city of Houston, Dr. Patel began his Internal Medicine practice as a way to give back to the community where he was raised. Graduating cum laude from Houston Baptist University and the Ross University School of Medicine, Dr. Patel has a passion for post-acute elderly care and his practice is dedicated to caring for the elderly in the community.</a:t>
            </a:r>
          </a:p>
          <a:p>
            <a:pPr marR="0" indent="0" algn="l" defTabSz="457200">
              <a:lnSpc>
                <a:spcPct val="120000"/>
              </a:lnSpc>
              <a:spcBef>
                <a:spcPts val="1200"/>
              </a:spcBef>
              <a:tabLst>
                <a:tab pos="914400" algn="l"/>
                <a:tab pos="1828800" algn="l"/>
                <a:tab pos="2743200" algn="l"/>
                <a:tab pos="3657600" algn="l"/>
                <a:tab pos="4572000" algn="l"/>
                <a:tab pos="5486400" algn="l"/>
                <a:tab pos="6400800" algn="l"/>
              </a:tabLst>
              <a:defRPr sz="1300">
                <a:solidFill>
                  <a:srgbClr val="5E5E5E"/>
                </a:solidFill>
                <a:uFillTx/>
                <a:latin typeface="Helvetica Neue"/>
                <a:ea typeface="Helvetica Neue"/>
                <a:cs typeface="Helvetica Neue"/>
                <a:sym typeface="Helvetica Neue"/>
              </a:defRPr>
            </a:pPr>
            <a:r>
              <a:t>Dr. Patel believes that physician participation in healthcare entities has a direct and substantial impact on the quality of care and is proud to add his considerable professional insight, expertise, and physician’s perspective to the mission of Wellness BioSciences Rx.</a:t>
            </a:r>
          </a:p>
        </p:txBody>
      </p:sp>
      <p:sp>
        <p:nvSpPr>
          <p:cNvPr id="342" name="Background Info"/>
          <p:cNvSpPr txBox="1"/>
          <p:nvPr/>
        </p:nvSpPr>
        <p:spPr>
          <a:xfrm>
            <a:off x="711479" y="648950"/>
            <a:ext cx="8737042" cy="6715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Background Info</a:t>
            </a:r>
          </a:p>
        </p:txBody>
      </p:sp>
      <p:pic>
        <p:nvPicPr>
          <p:cNvPr id="343"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344" name="Dr. Nimesh Patel"/>
          <p:cNvSpPr txBox="1"/>
          <p:nvPr/>
        </p:nvSpPr>
        <p:spPr>
          <a:xfrm>
            <a:off x="495579" y="4920479"/>
            <a:ext cx="3319218" cy="5350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spcBef>
                <a:spcPts val="2600"/>
              </a:spcBef>
              <a:defRPr sz="3000" b="1">
                <a:solidFill>
                  <a:srgbClr val="8BC63F"/>
                </a:solidFill>
                <a:latin typeface="Helvetica Neue"/>
                <a:ea typeface="Helvetica Neue"/>
                <a:cs typeface="Helvetica Neue"/>
                <a:sym typeface="Helvetica Neue"/>
              </a:defRPr>
            </a:lvl1pPr>
          </a:lstStyle>
          <a:p>
            <a:r>
              <a:t>Dr. Nimesh Patel</a:t>
            </a:r>
          </a:p>
        </p:txBody>
      </p:sp>
      <p:sp>
        <p:nvSpPr>
          <p:cNvPr id="345" name="Chief Medical Officer"/>
          <p:cNvSpPr txBox="1"/>
          <p:nvPr/>
        </p:nvSpPr>
        <p:spPr>
          <a:xfrm>
            <a:off x="838545" y="5506713"/>
            <a:ext cx="2633287" cy="3585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ts val="2300"/>
              </a:lnSpc>
              <a:spcBef>
                <a:spcPts val="1200"/>
              </a:spcBef>
              <a:tabLst>
                <a:tab pos="914400" algn="l"/>
                <a:tab pos="1828800" algn="l"/>
                <a:tab pos="2743200" algn="l"/>
                <a:tab pos="3657600" algn="l"/>
                <a:tab pos="4572000" algn="l"/>
                <a:tab pos="5486400" algn="l"/>
                <a:tab pos="6400800" algn="l"/>
              </a:tabLst>
              <a:defRPr sz="1800">
                <a:solidFill>
                  <a:srgbClr val="5E5E5E"/>
                </a:solidFill>
                <a:latin typeface="Helvetica Neue"/>
                <a:ea typeface="Helvetica Neue"/>
                <a:cs typeface="Helvetica Neue"/>
                <a:sym typeface="Helvetica Neue"/>
              </a:defRPr>
            </a:lvl1pPr>
          </a:lstStyle>
          <a:p>
            <a:r>
              <a:t>Chief Wellness Officer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DrHollis.png" descr="DrHolli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6235" y="1641898"/>
            <a:ext cx="3172736" cy="3172737"/>
          </a:xfrm>
          <a:prstGeom prst="rect">
            <a:avLst/>
          </a:prstGeom>
          <a:ln w="63500">
            <a:miter lim="400000"/>
          </a:ln>
        </p:spPr>
      </p:pic>
      <p:pic>
        <p:nvPicPr>
          <p:cNvPr id="348" name="Wellness_BioSciences_Rx_Slide_Background-08.png" descr="Wellness_BioSciences_Rx_Slide_Background-0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sp>
        <p:nvSpPr>
          <p:cNvPr id="349" name="Background Info"/>
          <p:cNvSpPr txBox="1"/>
          <p:nvPr/>
        </p:nvSpPr>
        <p:spPr>
          <a:xfrm>
            <a:off x="711479" y="648950"/>
            <a:ext cx="8737042" cy="6715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spcBef>
                <a:spcPts val="2600"/>
              </a:spcBef>
              <a:defRPr sz="4000">
                <a:solidFill>
                  <a:srgbClr val="FF9300"/>
                </a:solidFill>
                <a:latin typeface="Helvetica Neue"/>
                <a:ea typeface="Helvetica Neue"/>
                <a:cs typeface="Helvetica Neue"/>
                <a:sym typeface="Helvetica Neue"/>
              </a:defRPr>
            </a:lvl1pPr>
          </a:lstStyle>
          <a:p>
            <a:r>
              <a:t>Background Info</a:t>
            </a:r>
          </a:p>
        </p:txBody>
      </p:sp>
      <p:pic>
        <p:nvPicPr>
          <p:cNvPr id="350" name="Wellness_Bio_Logo_White-16.png" descr="Wellness_Bio_Logo_White-1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sp>
        <p:nvSpPr>
          <p:cNvPr id="351" name="Dr. Nimesh Patel"/>
          <p:cNvSpPr txBox="1"/>
          <p:nvPr/>
        </p:nvSpPr>
        <p:spPr>
          <a:xfrm>
            <a:off x="313644" y="4920479"/>
            <a:ext cx="4627187" cy="5350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spcBef>
                <a:spcPts val="2600"/>
              </a:spcBef>
              <a:defRPr sz="3000" b="1">
                <a:solidFill>
                  <a:srgbClr val="8BC63F"/>
                </a:solidFill>
                <a:latin typeface="Helvetica Neue"/>
                <a:ea typeface="Helvetica Neue"/>
                <a:cs typeface="Helvetica Neue"/>
                <a:sym typeface="Helvetica Neue"/>
              </a:defRPr>
            </a:lvl1pPr>
          </a:lstStyle>
          <a:p>
            <a:r>
              <a:t>Dr. Ken Hollis, MD, FACS</a:t>
            </a:r>
          </a:p>
        </p:txBody>
      </p:sp>
      <p:sp>
        <p:nvSpPr>
          <p:cNvPr id="352" name="Chief Medical Officer"/>
          <p:cNvSpPr txBox="1"/>
          <p:nvPr/>
        </p:nvSpPr>
        <p:spPr>
          <a:xfrm>
            <a:off x="827597" y="5404842"/>
            <a:ext cx="3599281" cy="35857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ctr">
              <a:lnSpc>
                <a:spcPts val="2300"/>
              </a:lnSpc>
              <a:spcBef>
                <a:spcPts val="1200"/>
              </a:spcBef>
              <a:tabLst>
                <a:tab pos="914400" algn="l"/>
                <a:tab pos="1828800" algn="l"/>
                <a:tab pos="2743200" algn="l"/>
                <a:tab pos="3657600" algn="l"/>
                <a:tab pos="4572000" algn="l"/>
                <a:tab pos="5486400" algn="l"/>
                <a:tab pos="6400800" algn="l"/>
              </a:tabLst>
              <a:defRPr sz="1800">
                <a:solidFill>
                  <a:srgbClr val="5E5E5E"/>
                </a:solidFill>
                <a:latin typeface="Helvetica Neue"/>
                <a:ea typeface="Helvetica Neue"/>
                <a:cs typeface="Helvetica Neue"/>
                <a:sym typeface="Helvetica Neue"/>
              </a:defRPr>
            </a:lvl1pPr>
          </a:lstStyle>
          <a:p>
            <a:r>
              <a:t>WBRx Clinical Program Director</a:t>
            </a:r>
          </a:p>
        </p:txBody>
      </p:sp>
      <p:sp>
        <p:nvSpPr>
          <p:cNvPr id="353" name="Dr. Nikesh Jasani is a practicing board certified Medical Oncologist. He was born and raised in Houston, TX and graduated from Houston Baptist University in 1998.…"/>
          <p:cNvSpPr txBox="1"/>
          <p:nvPr/>
        </p:nvSpPr>
        <p:spPr>
          <a:xfrm>
            <a:off x="5110903" y="1575294"/>
            <a:ext cx="4564829" cy="47742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p>
            <a:pPr>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latin typeface="Helvetica Neue"/>
                <a:ea typeface="Helvetica Neue"/>
                <a:cs typeface="Helvetica Neue"/>
                <a:sym typeface="Helvetica Neue"/>
              </a:defRPr>
            </a:pPr>
            <a:r>
              <a:t>Dr. Ken Hollis graduated from the University of Kansas School of Medicine, Kansas City, KS, in 1979. He completed his Straight Surgical Internship and General Surgery Residency at Wesley Medical Center, Wichita, KS, 1979-1984. His Post Residency Training was in Trauma/Critical Care M.I.E.M.S.S in Baltimore, MD, 1985.</a:t>
            </a:r>
          </a:p>
          <a:p>
            <a:pPr>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latin typeface="Helvetica Neue"/>
                <a:ea typeface="Helvetica Neue"/>
                <a:cs typeface="Helvetica Neue"/>
                <a:sym typeface="Helvetica Neue"/>
              </a:defRPr>
            </a:pPr>
            <a:r>
              <a:t>A board-certified surgeon, Dr. Hollis is currently retired from clinical practice and serves as a Consultant for BayChoice Healthcare Consultants. He’s also involved in telemedicine, telesurgery proctoring, and clinical research with KDunn &amp; Associates, Houston, TX.</a:t>
            </a:r>
          </a:p>
          <a:p>
            <a:pPr>
              <a:lnSpc>
                <a:spcPct val="120000"/>
              </a:lnSpc>
              <a:spcBef>
                <a:spcPts val="1200"/>
              </a:spcBef>
              <a:tabLst>
                <a:tab pos="914400" algn="l"/>
                <a:tab pos="1828800" algn="l"/>
                <a:tab pos="2743200" algn="l"/>
                <a:tab pos="3657600" algn="l"/>
                <a:tab pos="4572000" algn="l"/>
                <a:tab pos="5486400" algn="l"/>
                <a:tab pos="6400800" algn="l"/>
              </a:tabLst>
              <a:defRPr sz="1400">
                <a:solidFill>
                  <a:srgbClr val="5E5E5E"/>
                </a:solidFill>
                <a:latin typeface="Helvetica Neue"/>
                <a:ea typeface="Helvetica Neue"/>
                <a:cs typeface="Helvetica Neue"/>
                <a:sym typeface="Helvetica Neue"/>
              </a:defRPr>
            </a:pPr>
            <a:r>
              <a:t>His recent practice includes Metro Vein Centers, Houston, TX, dedicated to minimally invasive management of chronic venous disease. He retired from BayChoice Surgeons, Houston, TX, in 2018, where he practiced General Surgery/Bariatric Surgery.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he Science"/>
          <p:cNvSpPr txBox="1"/>
          <p:nvPr/>
        </p:nvSpPr>
        <p:spPr>
          <a:xfrm>
            <a:off x="90" y="1116251"/>
            <a:ext cx="5281679" cy="9282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gn="ctr">
              <a:spcBef>
                <a:spcPts val="2600"/>
              </a:spcBef>
              <a:defRPr sz="5200" b="1">
                <a:solidFill>
                  <a:srgbClr val="EA993E"/>
                </a:solidFill>
                <a:latin typeface="Helvetica Neue"/>
                <a:ea typeface="Helvetica Neue"/>
                <a:cs typeface="Helvetica Neue"/>
                <a:sym typeface="Helvetica Neue"/>
              </a:defRPr>
            </a:lvl1pPr>
          </a:lstStyle>
          <a:p>
            <a:r>
              <a:t>The Science</a:t>
            </a:r>
          </a:p>
        </p:txBody>
      </p:sp>
      <p:grpSp>
        <p:nvGrpSpPr>
          <p:cNvPr id="358" name="Group"/>
          <p:cNvGrpSpPr/>
          <p:nvPr/>
        </p:nvGrpSpPr>
        <p:grpSpPr>
          <a:xfrm>
            <a:off x="564" y="0"/>
            <a:ext cx="10158873" cy="7620000"/>
            <a:chOff x="0" y="0"/>
            <a:chExt cx="10158872" cy="7620000"/>
          </a:xfrm>
        </p:grpSpPr>
        <p:pic>
          <p:nvPicPr>
            <p:cNvPr id="356"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158873" cy="7620000"/>
            </a:xfrm>
            <a:prstGeom prst="rect">
              <a:avLst/>
            </a:prstGeom>
            <a:ln w="63500" cap="flat">
              <a:noFill/>
              <a:miter lim="400000"/>
            </a:ln>
            <a:effectLst/>
          </p:spPr>
        </p:pic>
        <p:pic>
          <p:nvPicPr>
            <p:cNvPr id="357"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523" y="6437319"/>
              <a:ext cx="2977427" cy="1053029"/>
            </a:xfrm>
            <a:prstGeom prst="rect">
              <a:avLst/>
            </a:prstGeom>
            <a:ln w="63500" cap="flat">
              <a:noFill/>
              <a:miter lim="400000"/>
            </a:ln>
            <a:effectLst/>
          </p:spPr>
        </p:pic>
      </p:grpSp>
      <p:sp>
        <p:nvSpPr>
          <p:cNvPr id="359" name="Recently discovered…"/>
          <p:cNvSpPr txBox="1"/>
          <p:nvPr/>
        </p:nvSpPr>
        <p:spPr>
          <a:xfrm>
            <a:off x="979311" y="2252133"/>
            <a:ext cx="4021969" cy="32766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60000"/>
              </a:lnSpc>
              <a:buSzPct val="100000"/>
              <a:buChar char="•"/>
              <a:defRPr sz="2300">
                <a:solidFill>
                  <a:srgbClr val="666666"/>
                </a:solidFill>
              </a:defRPr>
            </a:pPr>
            <a:r>
              <a:t>Recently discovered</a:t>
            </a:r>
          </a:p>
          <a:p>
            <a:pPr marL="228599" indent="-228599">
              <a:lnSpc>
                <a:spcPct val="160000"/>
              </a:lnSpc>
              <a:buSzPct val="100000"/>
              <a:buChar char="•"/>
              <a:defRPr sz="2300">
                <a:solidFill>
                  <a:srgbClr val="666666"/>
                </a:solidFill>
              </a:defRPr>
            </a:pPr>
            <a:r>
              <a:t>Medical breakthrough</a:t>
            </a:r>
          </a:p>
          <a:p>
            <a:pPr marL="228599" indent="-228599">
              <a:lnSpc>
                <a:spcPct val="160000"/>
              </a:lnSpc>
              <a:buSzPct val="100000"/>
              <a:buChar char="•"/>
              <a:defRPr sz="2300">
                <a:solidFill>
                  <a:srgbClr val="666666"/>
                </a:solidFill>
              </a:defRPr>
            </a:pPr>
            <a:r>
              <a:t>Engine of homeostasis</a:t>
            </a:r>
          </a:p>
          <a:p>
            <a:pPr marL="228599" indent="-228599">
              <a:lnSpc>
                <a:spcPct val="160000"/>
              </a:lnSpc>
              <a:buSzPct val="100000"/>
              <a:buChar char="•"/>
              <a:defRPr sz="2300">
                <a:solidFill>
                  <a:srgbClr val="666666"/>
                </a:solidFill>
              </a:defRPr>
            </a:pPr>
            <a:r>
              <a:t>Regulates all other body systems</a:t>
            </a:r>
          </a:p>
          <a:p>
            <a:pPr marL="228599" indent="-228599">
              <a:lnSpc>
                <a:spcPct val="160000"/>
              </a:lnSpc>
              <a:buSzPct val="100000"/>
              <a:buChar char="•"/>
              <a:defRPr sz="2300">
                <a:solidFill>
                  <a:srgbClr val="666666"/>
                </a:solidFill>
              </a:defRPr>
            </a:pPr>
            <a:r>
              <a:t>Fueled by cannabinoids</a:t>
            </a:r>
          </a:p>
        </p:txBody>
      </p:sp>
      <p:grpSp>
        <p:nvGrpSpPr>
          <p:cNvPr id="386" name="Group"/>
          <p:cNvGrpSpPr/>
          <p:nvPr/>
        </p:nvGrpSpPr>
        <p:grpSpPr>
          <a:xfrm>
            <a:off x="5026343" y="952485"/>
            <a:ext cx="4778768" cy="4758937"/>
            <a:chOff x="0" y="0"/>
            <a:chExt cx="4778766" cy="4758935"/>
          </a:xfrm>
        </p:grpSpPr>
        <p:sp>
          <p:nvSpPr>
            <p:cNvPr id="360" name="Rectangle"/>
            <p:cNvSpPr/>
            <p:nvPr/>
          </p:nvSpPr>
          <p:spPr>
            <a:xfrm>
              <a:off x="0" y="0"/>
              <a:ext cx="4778767" cy="4758936"/>
            </a:xfrm>
            <a:prstGeom prst="rect">
              <a:avLst/>
            </a:prstGeom>
            <a:solidFill>
              <a:srgbClr val="FFFFFF"/>
            </a:solidFill>
            <a:ln w="3175" cap="flat">
              <a:noFill/>
              <a:miter lim="400000"/>
            </a:ln>
            <a:effectLst>
              <a:outerShdw blurRad="190500" dist="12700" dir="5400000" rotWithShape="0">
                <a:srgbClr val="000000">
                  <a:alpha val="38817"/>
                </a:srgbClr>
              </a:outerShdw>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1" name="Rectangle"/>
            <p:cNvSpPr/>
            <p:nvPr/>
          </p:nvSpPr>
          <p:spPr>
            <a:xfrm>
              <a:off x="161260" y="206608"/>
              <a:ext cx="4456246" cy="676778"/>
            </a:xfrm>
            <a:prstGeom prst="rect">
              <a:avLst/>
            </a:prstGeom>
            <a:solidFill>
              <a:srgbClr val="0B247B"/>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2" name="Rectangle"/>
            <p:cNvSpPr/>
            <p:nvPr/>
          </p:nvSpPr>
          <p:spPr>
            <a:xfrm>
              <a:off x="161260" y="951277"/>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3" name="Rectangle"/>
            <p:cNvSpPr/>
            <p:nvPr/>
          </p:nvSpPr>
          <p:spPr>
            <a:xfrm>
              <a:off x="2438339" y="951277"/>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4" name="Rectangle"/>
            <p:cNvSpPr/>
            <p:nvPr/>
          </p:nvSpPr>
          <p:spPr>
            <a:xfrm>
              <a:off x="161260" y="1695946"/>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5" name="Rectangle"/>
            <p:cNvSpPr/>
            <p:nvPr/>
          </p:nvSpPr>
          <p:spPr>
            <a:xfrm>
              <a:off x="2438339" y="1695946"/>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6" name="Rectangle"/>
            <p:cNvSpPr/>
            <p:nvPr/>
          </p:nvSpPr>
          <p:spPr>
            <a:xfrm>
              <a:off x="161260" y="2440615"/>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7" name="Rectangle"/>
            <p:cNvSpPr/>
            <p:nvPr/>
          </p:nvSpPr>
          <p:spPr>
            <a:xfrm>
              <a:off x="2438339" y="2440615"/>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8" name="Rectangle"/>
            <p:cNvSpPr/>
            <p:nvPr/>
          </p:nvSpPr>
          <p:spPr>
            <a:xfrm>
              <a:off x="161260" y="3185284"/>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69" name="Rectangle"/>
            <p:cNvSpPr/>
            <p:nvPr/>
          </p:nvSpPr>
          <p:spPr>
            <a:xfrm>
              <a:off x="2438339" y="3185284"/>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0" name="THE E.C.S."/>
            <p:cNvSpPr txBox="1"/>
            <p:nvPr/>
          </p:nvSpPr>
          <p:spPr>
            <a:xfrm>
              <a:off x="229130" y="320872"/>
              <a:ext cx="4320505" cy="44824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a:defRPr sz="2500" b="1">
                  <a:solidFill>
                    <a:srgbClr val="FFFFFF"/>
                  </a:solidFill>
                </a:defRPr>
              </a:lvl1pPr>
            </a:lstStyle>
            <a:p>
              <a:r>
                <a:t>THE E.C.S.</a:t>
              </a:r>
            </a:p>
          </p:txBody>
        </p:sp>
        <p:sp>
          <p:nvSpPr>
            <p:cNvPr id="371" name="Circle"/>
            <p:cNvSpPr/>
            <p:nvPr/>
          </p:nvSpPr>
          <p:spPr>
            <a:xfrm>
              <a:off x="1355930" y="1346014"/>
              <a:ext cx="2066907" cy="2066907"/>
            </a:xfrm>
            <a:prstGeom prst="ellipse">
              <a:avLst/>
            </a:prstGeom>
            <a:solidFill>
              <a:srgbClr val="FFFFFF"/>
            </a:solidFill>
            <a:ln w="101600" cap="flat">
              <a:solidFill>
                <a:srgbClr val="FFFFFF"/>
              </a:solidFill>
              <a:prstDash val="solid"/>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72" name="IMMUNE SYSTEM"/>
            <p:cNvSpPr txBox="1"/>
            <p:nvPr/>
          </p:nvSpPr>
          <p:spPr>
            <a:xfrm>
              <a:off x="166310" y="1072772"/>
              <a:ext cx="1794505" cy="43378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IMMUNE</a:t>
              </a:r>
              <a:br/>
              <a:r>
                <a:t>SYSTEM</a:t>
              </a:r>
            </a:p>
          </p:txBody>
        </p:sp>
        <p:sp>
          <p:nvSpPr>
            <p:cNvPr id="373" name="CARDIOVASCULAR…"/>
            <p:cNvSpPr txBox="1"/>
            <p:nvPr/>
          </p:nvSpPr>
          <p:spPr>
            <a:xfrm>
              <a:off x="2815970" y="1072772"/>
              <a:ext cx="1794505" cy="43378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CARDIOVASCULAR</a:t>
              </a:r>
            </a:p>
            <a:p>
              <a:pPr algn="ctr">
                <a:defRPr sz="1000" b="1">
                  <a:solidFill>
                    <a:srgbClr val="FFFFFF"/>
                  </a:solidFill>
                </a:defRPr>
              </a:pPr>
              <a:r>
                <a:t>SYSTEM</a:t>
              </a:r>
            </a:p>
          </p:txBody>
        </p:sp>
        <p:sp>
          <p:nvSpPr>
            <p:cNvPr id="374" name="RENAL…"/>
            <p:cNvSpPr txBox="1"/>
            <p:nvPr/>
          </p:nvSpPr>
          <p:spPr>
            <a:xfrm>
              <a:off x="158332" y="1817441"/>
              <a:ext cx="1250078"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RENAL</a:t>
              </a:r>
            </a:p>
            <a:p>
              <a:pPr algn="ctr">
                <a:defRPr sz="1000" b="1">
                  <a:solidFill>
                    <a:srgbClr val="FFFFFF"/>
                  </a:solidFill>
                </a:defRPr>
              </a:pPr>
              <a:r>
                <a:t>SYSTEM</a:t>
              </a:r>
            </a:p>
          </p:txBody>
        </p:sp>
        <p:sp>
          <p:nvSpPr>
            <p:cNvPr id="375" name="DIGESTIVE…"/>
            <p:cNvSpPr txBox="1"/>
            <p:nvPr/>
          </p:nvSpPr>
          <p:spPr>
            <a:xfrm>
              <a:off x="3292548" y="1817441"/>
              <a:ext cx="1269904"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DIGESTIVE</a:t>
              </a:r>
            </a:p>
            <a:p>
              <a:pPr algn="ctr">
                <a:defRPr sz="1000" b="1">
                  <a:solidFill>
                    <a:srgbClr val="FFFFFF"/>
                  </a:solidFill>
                </a:defRPr>
              </a:pPr>
              <a:r>
                <a:t>SYSTEM</a:t>
              </a:r>
            </a:p>
          </p:txBody>
        </p:sp>
        <p:sp>
          <p:nvSpPr>
            <p:cNvPr id="376" name="NERVOUS…"/>
            <p:cNvSpPr txBox="1"/>
            <p:nvPr/>
          </p:nvSpPr>
          <p:spPr>
            <a:xfrm>
              <a:off x="270813" y="2562110"/>
              <a:ext cx="1146656"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NERVOUS</a:t>
              </a:r>
            </a:p>
            <a:p>
              <a:pPr algn="ctr">
                <a:defRPr sz="1000" b="1">
                  <a:solidFill>
                    <a:srgbClr val="FFFFFF"/>
                  </a:solidFill>
                </a:defRPr>
              </a:pPr>
              <a:r>
                <a:t>SYSTEM</a:t>
              </a:r>
            </a:p>
          </p:txBody>
        </p:sp>
        <p:sp>
          <p:nvSpPr>
            <p:cNvPr id="377" name="ENDOCRINE…"/>
            <p:cNvSpPr txBox="1"/>
            <p:nvPr/>
          </p:nvSpPr>
          <p:spPr>
            <a:xfrm>
              <a:off x="3339645" y="2562110"/>
              <a:ext cx="1250078"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ENDOCRINE</a:t>
              </a:r>
            </a:p>
            <a:p>
              <a:pPr algn="ctr">
                <a:defRPr sz="1000" b="1">
                  <a:solidFill>
                    <a:srgbClr val="FFFFFF"/>
                  </a:solidFill>
                </a:defRPr>
              </a:pPr>
              <a:r>
                <a:t>SYSTEM</a:t>
              </a:r>
            </a:p>
          </p:txBody>
        </p:sp>
        <p:sp>
          <p:nvSpPr>
            <p:cNvPr id="378" name="RESPIRATORY…"/>
            <p:cNvSpPr txBox="1"/>
            <p:nvPr/>
          </p:nvSpPr>
          <p:spPr>
            <a:xfrm>
              <a:off x="181631" y="3306779"/>
              <a:ext cx="1794505"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RESPIRATORY</a:t>
              </a:r>
            </a:p>
            <a:p>
              <a:pPr algn="ctr">
                <a:defRPr sz="1000" b="1">
                  <a:solidFill>
                    <a:srgbClr val="FFFFFF"/>
                  </a:solidFill>
                </a:defRPr>
              </a:pPr>
              <a:r>
                <a:t>SYSTEM</a:t>
              </a:r>
            </a:p>
          </p:txBody>
        </p:sp>
        <p:sp>
          <p:nvSpPr>
            <p:cNvPr id="379" name="EXOCRINE…"/>
            <p:cNvSpPr txBox="1"/>
            <p:nvPr/>
          </p:nvSpPr>
          <p:spPr>
            <a:xfrm>
              <a:off x="2853212" y="3306779"/>
              <a:ext cx="1720020"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EXOCRINE</a:t>
              </a:r>
            </a:p>
            <a:p>
              <a:pPr algn="ctr">
                <a:defRPr sz="1000" b="1">
                  <a:solidFill>
                    <a:srgbClr val="FFFFFF"/>
                  </a:solidFill>
                </a:defRPr>
              </a:pPr>
              <a:r>
                <a:t>SYSTEM</a:t>
              </a:r>
            </a:p>
          </p:txBody>
        </p:sp>
        <p:sp>
          <p:nvSpPr>
            <p:cNvPr id="380" name="Rectangle"/>
            <p:cNvSpPr/>
            <p:nvPr/>
          </p:nvSpPr>
          <p:spPr>
            <a:xfrm>
              <a:off x="161260" y="3929954"/>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1" name="Rectangle"/>
            <p:cNvSpPr/>
            <p:nvPr/>
          </p:nvSpPr>
          <p:spPr>
            <a:xfrm>
              <a:off x="2438339" y="3929954"/>
              <a:ext cx="2182584" cy="676778"/>
            </a:xfrm>
            <a:prstGeom prst="rect">
              <a:avLst/>
            </a:prstGeom>
            <a:solidFill>
              <a:srgbClr val="3D86C4"/>
            </a:solidFill>
            <a:ln w="3175" cap="flat">
              <a:noFill/>
              <a:miter lim="400000"/>
            </a:ln>
            <a:effectLst/>
          </p:spPr>
          <p:txBody>
            <a:bodyPr wrap="square" lIns="38100" tIns="38100" rIns="38100" bIns="38100" numCol="1" anchor="ctr">
              <a:noAutofit/>
            </a:bodyPr>
            <a:lstStyle/>
            <a:p>
              <a:pPr algn="ctr" defTabSz="355600">
                <a:defRPr sz="30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382" name="REPRODUCTIVE…"/>
            <p:cNvSpPr txBox="1"/>
            <p:nvPr/>
          </p:nvSpPr>
          <p:spPr>
            <a:xfrm>
              <a:off x="181631" y="4051448"/>
              <a:ext cx="2141842"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REPRODUCTIVE</a:t>
              </a:r>
            </a:p>
            <a:p>
              <a:pPr algn="ctr">
                <a:defRPr sz="1000" b="1">
                  <a:solidFill>
                    <a:srgbClr val="FFFFFF"/>
                  </a:solidFill>
                </a:defRPr>
              </a:pPr>
              <a:r>
                <a:t>SYSTEM</a:t>
              </a:r>
            </a:p>
          </p:txBody>
        </p:sp>
        <p:sp>
          <p:nvSpPr>
            <p:cNvPr id="383" name="MUSCULAR/SKELETAL…"/>
            <p:cNvSpPr txBox="1"/>
            <p:nvPr/>
          </p:nvSpPr>
          <p:spPr>
            <a:xfrm>
              <a:off x="2526832" y="4051448"/>
              <a:ext cx="2024499" cy="4337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lgn="ctr">
                <a:defRPr sz="1000" b="1">
                  <a:solidFill>
                    <a:srgbClr val="FFFFFF"/>
                  </a:solidFill>
                </a:defRPr>
              </a:pPr>
              <a:r>
                <a:t>MUSCULAR/SKELETAL</a:t>
              </a:r>
            </a:p>
            <a:p>
              <a:pPr algn="ctr">
                <a:defRPr sz="1000" b="1">
                  <a:solidFill>
                    <a:srgbClr val="FFFFFF"/>
                  </a:solidFill>
                </a:defRPr>
              </a:pPr>
              <a:r>
                <a:t>SYSTEM</a:t>
              </a:r>
            </a:p>
          </p:txBody>
        </p:sp>
        <p:pic>
          <p:nvPicPr>
            <p:cNvPr id="384" name="major-systems.png" descr="major-system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7133" y="1367568"/>
              <a:ext cx="2024500" cy="2023799"/>
            </a:xfrm>
            <a:prstGeom prst="rect">
              <a:avLst/>
            </a:prstGeom>
            <a:ln w="63500" cap="flat">
              <a:noFill/>
              <a:miter lim="400000"/>
            </a:ln>
            <a:effectLst/>
          </p:spPr>
        </p:pic>
        <p:sp>
          <p:nvSpPr>
            <p:cNvPr id="385" name="MAJOR…"/>
            <p:cNvSpPr txBox="1"/>
            <p:nvPr/>
          </p:nvSpPr>
          <p:spPr>
            <a:xfrm>
              <a:off x="1665135" y="1850702"/>
              <a:ext cx="1370687" cy="9904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numCol="1" anchor="ctr">
              <a:normAutofit/>
            </a:bodyPr>
            <a:lstStyle/>
            <a:p>
              <a:pPr algn="ctr">
                <a:lnSpc>
                  <a:spcPct val="80000"/>
                </a:lnSpc>
                <a:defRPr sz="1700" b="1">
                  <a:solidFill>
                    <a:srgbClr val="FFFFFF"/>
                  </a:solidFill>
                  <a:latin typeface="Helvetica Neue"/>
                  <a:ea typeface="Helvetica Neue"/>
                  <a:cs typeface="Helvetica Neue"/>
                  <a:sym typeface="Helvetica Neue"/>
                </a:defRPr>
              </a:pPr>
              <a:r>
                <a:t>MAJOR</a:t>
              </a:r>
            </a:p>
            <a:p>
              <a:pPr algn="ctr">
                <a:lnSpc>
                  <a:spcPct val="80000"/>
                </a:lnSpc>
                <a:defRPr sz="1700" b="1">
                  <a:solidFill>
                    <a:srgbClr val="FFFFFF"/>
                  </a:solidFill>
                  <a:latin typeface="Helvetica Neue"/>
                  <a:ea typeface="Helvetica Neue"/>
                  <a:cs typeface="Helvetica Neue"/>
                  <a:sym typeface="Helvetica Neue"/>
                </a:defRPr>
              </a:pPr>
              <a:r>
                <a:t>BODY</a:t>
              </a:r>
            </a:p>
            <a:p>
              <a:pPr algn="ctr">
                <a:lnSpc>
                  <a:spcPct val="80000"/>
                </a:lnSpc>
                <a:defRPr sz="1700" b="1">
                  <a:solidFill>
                    <a:srgbClr val="FFFFFF"/>
                  </a:solidFill>
                  <a:latin typeface="Helvetica Neue"/>
                  <a:ea typeface="Helvetica Neue"/>
                  <a:cs typeface="Helvetica Neue"/>
                  <a:sym typeface="Helvetica Neue"/>
                </a:defRPr>
              </a:pPr>
              <a:r>
                <a:t>SYSTEMS</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6"/>
                                        </p:tgtEl>
                                        <p:attrNameLst>
                                          <p:attrName>style.visibility</p:attrName>
                                        </p:attrNameLst>
                                      </p:cBhvr>
                                      <p:to>
                                        <p:strVal val="visible"/>
                                      </p:to>
                                    </p:set>
                                    <p:anim calcmode="lin" valueType="num">
                                      <p:cBhvr>
                                        <p:cTn id="7" dur="1000" fill="hold"/>
                                        <p:tgtEl>
                                          <p:spTgt spid="386"/>
                                        </p:tgtEl>
                                        <p:attrNameLst>
                                          <p:attrName>ppt_w</p:attrName>
                                        </p:attrNameLst>
                                      </p:cBhvr>
                                      <p:tavLst>
                                        <p:tav tm="0">
                                          <p:val>
                                            <p:fltVal val="0"/>
                                          </p:val>
                                        </p:tav>
                                        <p:tav tm="100000">
                                          <p:val>
                                            <p:strVal val="#ppt_w"/>
                                          </p:val>
                                        </p:tav>
                                      </p:tavLst>
                                    </p:anim>
                                    <p:anim calcmode="lin" valueType="num">
                                      <p:cBhvr>
                                        <p:cTn id="8" dur="1000" fill="hold"/>
                                        <p:tgtEl>
                                          <p:spTgt spid="3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359">
                                            <p:bg/>
                                          </p:spTgt>
                                        </p:tgtEl>
                                        <p:attrNameLst>
                                          <p:attrName>style.visibility</p:attrName>
                                        </p:attrNameLst>
                                      </p:cBhvr>
                                      <p:to>
                                        <p:strVal val="visible"/>
                                      </p:to>
                                    </p:set>
                                    <p:animEffect transition="in" filter="dissolve">
                                      <p:cBhvr>
                                        <p:cTn id="13" dur="1000"/>
                                        <p:tgtEl>
                                          <p:spTgt spid="359">
                                            <p:bg/>
                                          </p:spTgt>
                                        </p:tgtEl>
                                      </p:cBhvr>
                                    </p:animEffect>
                                  </p:childTnLst>
                                </p:cTn>
                              </p:par>
                              <p:par>
                                <p:cTn id="14" presetID="9" presetClass="entr" presetSubtype="0" fill="hold" grpId="2" nodeType="withEffect">
                                  <p:stCondLst>
                                    <p:cond delay="0"/>
                                  </p:stCondLst>
                                  <p:iterate>
                                    <p:tmAbs val="0"/>
                                  </p:iterate>
                                  <p:childTnLst>
                                    <p:set>
                                      <p:cBhvr>
                                        <p:cTn id="15" fill="hold"/>
                                        <p:tgtEl>
                                          <p:spTgt spid="359">
                                            <p:txEl>
                                              <p:pRg st="0" end="0"/>
                                            </p:txEl>
                                          </p:spTgt>
                                        </p:tgtEl>
                                        <p:attrNameLst>
                                          <p:attrName>style.visibility</p:attrName>
                                        </p:attrNameLst>
                                      </p:cBhvr>
                                      <p:to>
                                        <p:strVal val="visible"/>
                                      </p:to>
                                    </p:set>
                                    <p:animEffect transition="in" filter="dissolve">
                                      <p:cBhvr>
                                        <p:cTn id="16" dur="1000"/>
                                        <p:tgtEl>
                                          <p:spTgt spid="35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2" nodeType="clickEffect">
                                  <p:stCondLst>
                                    <p:cond delay="0"/>
                                  </p:stCondLst>
                                  <p:iterate>
                                    <p:tmAbs val="0"/>
                                  </p:iterate>
                                  <p:childTnLst>
                                    <p:set>
                                      <p:cBhvr>
                                        <p:cTn id="20" fill="hold"/>
                                        <p:tgtEl>
                                          <p:spTgt spid="359">
                                            <p:txEl>
                                              <p:pRg st="1" end="1"/>
                                            </p:txEl>
                                          </p:spTgt>
                                        </p:tgtEl>
                                        <p:attrNameLst>
                                          <p:attrName>style.visibility</p:attrName>
                                        </p:attrNameLst>
                                      </p:cBhvr>
                                      <p:to>
                                        <p:strVal val="visible"/>
                                      </p:to>
                                    </p:set>
                                    <p:animEffect transition="in" filter="dissolve">
                                      <p:cBhvr>
                                        <p:cTn id="21" dur="1000"/>
                                        <p:tgtEl>
                                          <p:spTgt spid="35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2" nodeType="clickEffect">
                                  <p:stCondLst>
                                    <p:cond delay="0"/>
                                  </p:stCondLst>
                                  <p:iterate>
                                    <p:tmAbs val="0"/>
                                  </p:iterate>
                                  <p:childTnLst>
                                    <p:set>
                                      <p:cBhvr>
                                        <p:cTn id="25" fill="hold"/>
                                        <p:tgtEl>
                                          <p:spTgt spid="359">
                                            <p:txEl>
                                              <p:pRg st="2" end="2"/>
                                            </p:txEl>
                                          </p:spTgt>
                                        </p:tgtEl>
                                        <p:attrNameLst>
                                          <p:attrName>style.visibility</p:attrName>
                                        </p:attrNameLst>
                                      </p:cBhvr>
                                      <p:to>
                                        <p:strVal val="visible"/>
                                      </p:to>
                                    </p:set>
                                    <p:animEffect transition="in" filter="dissolve">
                                      <p:cBhvr>
                                        <p:cTn id="26" dur="1000"/>
                                        <p:tgtEl>
                                          <p:spTgt spid="35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2" nodeType="clickEffect">
                                  <p:stCondLst>
                                    <p:cond delay="0"/>
                                  </p:stCondLst>
                                  <p:iterate>
                                    <p:tmAbs val="0"/>
                                  </p:iterate>
                                  <p:childTnLst>
                                    <p:set>
                                      <p:cBhvr>
                                        <p:cTn id="30" fill="hold"/>
                                        <p:tgtEl>
                                          <p:spTgt spid="359">
                                            <p:txEl>
                                              <p:pRg st="3" end="3"/>
                                            </p:txEl>
                                          </p:spTgt>
                                        </p:tgtEl>
                                        <p:attrNameLst>
                                          <p:attrName>style.visibility</p:attrName>
                                        </p:attrNameLst>
                                      </p:cBhvr>
                                      <p:to>
                                        <p:strVal val="visible"/>
                                      </p:to>
                                    </p:set>
                                    <p:animEffect transition="in" filter="dissolve">
                                      <p:cBhvr>
                                        <p:cTn id="31" dur="1000"/>
                                        <p:tgtEl>
                                          <p:spTgt spid="35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2" nodeType="clickEffect">
                                  <p:stCondLst>
                                    <p:cond delay="0"/>
                                  </p:stCondLst>
                                  <p:iterate>
                                    <p:tmAbs val="0"/>
                                  </p:iterate>
                                  <p:childTnLst>
                                    <p:set>
                                      <p:cBhvr>
                                        <p:cTn id="35" fill="hold"/>
                                        <p:tgtEl>
                                          <p:spTgt spid="359">
                                            <p:txEl>
                                              <p:pRg st="4" end="4"/>
                                            </p:txEl>
                                          </p:spTgt>
                                        </p:tgtEl>
                                        <p:attrNameLst>
                                          <p:attrName>style.visibility</p:attrName>
                                        </p:attrNameLst>
                                      </p:cBhvr>
                                      <p:to>
                                        <p:strVal val="visible"/>
                                      </p:to>
                                    </p:set>
                                    <p:animEffect transition="in" filter="dissolve">
                                      <p:cBhvr>
                                        <p:cTn id="36" dur="1000"/>
                                        <p:tgtEl>
                                          <p:spTgt spid="3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2" build="p" bldLvl="5" animBg="1" advAuto="0"/>
      <p:bldP spid="38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8" name="The Solution"/>
          <p:cNvSpPr txBox="1"/>
          <p:nvPr/>
        </p:nvSpPr>
        <p:spPr>
          <a:xfrm>
            <a:off x="330679" y="1137769"/>
            <a:ext cx="4438380" cy="9282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gn="ctr">
              <a:spcBef>
                <a:spcPts val="2600"/>
              </a:spcBef>
              <a:defRPr sz="4800" b="1">
                <a:solidFill>
                  <a:srgbClr val="EA993E"/>
                </a:solidFill>
                <a:latin typeface="Helvetica Neue"/>
                <a:ea typeface="Helvetica Neue"/>
                <a:cs typeface="Helvetica Neue"/>
                <a:sym typeface="Helvetica Neue"/>
              </a:defRPr>
            </a:lvl1pPr>
          </a:lstStyle>
          <a:p>
            <a:r>
              <a:t>The Solution</a:t>
            </a:r>
          </a:p>
        </p:txBody>
      </p:sp>
      <p:sp>
        <p:nvSpPr>
          <p:cNvPr id="389" name="Complete approach…"/>
          <p:cNvSpPr txBox="1"/>
          <p:nvPr/>
        </p:nvSpPr>
        <p:spPr>
          <a:xfrm>
            <a:off x="584676" y="2304626"/>
            <a:ext cx="3536896" cy="2138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60000"/>
              </a:lnSpc>
              <a:buSzPct val="100000"/>
              <a:buChar char="•"/>
              <a:defRPr sz="2300">
                <a:solidFill>
                  <a:srgbClr val="666666"/>
                </a:solidFill>
              </a:defRPr>
            </a:pPr>
            <a:r>
              <a:t>Complete approach</a:t>
            </a:r>
          </a:p>
          <a:p>
            <a:pPr marL="228599" indent="-228599">
              <a:lnSpc>
                <a:spcPct val="160000"/>
              </a:lnSpc>
              <a:buSzPct val="100000"/>
              <a:buChar char="•"/>
              <a:defRPr sz="2300">
                <a:solidFill>
                  <a:srgbClr val="666666"/>
                </a:solidFill>
              </a:defRPr>
            </a:pPr>
            <a:r>
              <a:t>Nourish the ECS with 400 known compounds</a:t>
            </a:r>
          </a:p>
          <a:p>
            <a:pPr marL="228599" indent="-228599">
              <a:lnSpc>
                <a:spcPct val="160000"/>
              </a:lnSpc>
              <a:buSzPct val="100000"/>
              <a:buChar char="•"/>
              <a:defRPr sz="2300">
                <a:solidFill>
                  <a:srgbClr val="666666"/>
                </a:solidFill>
              </a:defRPr>
            </a:pPr>
            <a:r>
              <a:t>Entourage effect</a:t>
            </a:r>
          </a:p>
        </p:txBody>
      </p:sp>
      <p:pic>
        <p:nvPicPr>
          <p:cNvPr id="390"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391"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grpSp>
        <p:nvGrpSpPr>
          <p:cNvPr id="421" name="Group"/>
          <p:cNvGrpSpPr/>
          <p:nvPr/>
        </p:nvGrpSpPr>
        <p:grpSpPr>
          <a:xfrm>
            <a:off x="4428742" y="660152"/>
            <a:ext cx="5427809" cy="5427629"/>
            <a:chOff x="0" y="0"/>
            <a:chExt cx="5427808" cy="5427628"/>
          </a:xfrm>
        </p:grpSpPr>
        <p:grpSp>
          <p:nvGrpSpPr>
            <p:cNvPr id="394" name="Group"/>
            <p:cNvGrpSpPr/>
            <p:nvPr/>
          </p:nvGrpSpPr>
          <p:grpSpPr>
            <a:xfrm>
              <a:off x="2206919" y="1500987"/>
              <a:ext cx="1975892" cy="1975891"/>
              <a:chOff x="0" y="0"/>
              <a:chExt cx="1975890" cy="1975890"/>
            </a:xfrm>
          </p:grpSpPr>
          <p:pic>
            <p:nvPicPr>
              <p:cNvPr id="392" name="WBRx_Product_Cut-Out_Sleep.png" descr="WBRx_Product_Cut-Out_Slee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975891" cy="1975891"/>
              </a:xfrm>
              <a:prstGeom prst="rect">
                <a:avLst/>
              </a:prstGeom>
              <a:ln w="63500" cap="flat">
                <a:noFill/>
                <a:miter lim="400000"/>
              </a:ln>
              <a:effectLst/>
            </p:spPr>
          </p:pic>
          <p:pic>
            <p:nvPicPr>
              <p:cNvPr id="393" name="WBRx_Sleep_brownBottle.png" descr="WBRx_Sleep_brownBott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651" y="113151"/>
                <a:ext cx="1698789" cy="1698789"/>
              </a:xfrm>
              <a:prstGeom prst="rect">
                <a:avLst/>
              </a:prstGeom>
              <a:ln w="63500" cap="flat">
                <a:noFill/>
                <a:miter lim="400000"/>
              </a:ln>
              <a:effectLst/>
            </p:spPr>
          </p:pic>
        </p:grpSp>
        <p:pic>
          <p:nvPicPr>
            <p:cNvPr id="395" name="WBRx_Product_Cut-Out_Gels.png" descr="WBRx_Product_Cut-Out_Gel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2316" y="1723609"/>
              <a:ext cx="1975892" cy="1975891"/>
            </a:xfrm>
            <a:prstGeom prst="rect">
              <a:avLst/>
            </a:prstGeom>
            <a:ln w="63500" cap="flat">
              <a:noFill/>
              <a:miter lim="400000"/>
            </a:ln>
            <a:effectLst/>
          </p:spPr>
        </p:pic>
        <p:pic>
          <p:nvPicPr>
            <p:cNvPr id="396" name="WBRx_Product_Cut-Out_Energy.png" descr="WBRx_Product_Cut-Out_Energy.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60427" y="1203462"/>
              <a:ext cx="1975892" cy="1975892"/>
            </a:xfrm>
            <a:prstGeom prst="rect">
              <a:avLst/>
            </a:prstGeom>
            <a:ln w="63500" cap="flat">
              <a:noFill/>
              <a:miter lim="400000"/>
            </a:ln>
            <a:effectLst/>
          </p:spPr>
        </p:pic>
        <p:pic>
          <p:nvPicPr>
            <p:cNvPr id="397" name="WBRx_Product_Cut-Out_Metered.png" descr="WBRx_Product_Cut-Out_Metered.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10761" y="2396104"/>
              <a:ext cx="1325166" cy="1325167"/>
            </a:xfrm>
            <a:prstGeom prst="rect">
              <a:avLst/>
            </a:prstGeom>
            <a:ln w="63500" cap="flat">
              <a:noFill/>
              <a:miter lim="400000"/>
            </a:ln>
            <a:effectLst/>
          </p:spPr>
        </p:pic>
        <p:pic>
          <p:nvPicPr>
            <p:cNvPr id="398" name="WBRx_Product_Cut-Out_Balm.png" descr="WBRx_Product_Cut-Out_Bal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27982" y="2181730"/>
              <a:ext cx="2263281" cy="2263281"/>
            </a:xfrm>
            <a:prstGeom prst="rect">
              <a:avLst/>
            </a:prstGeom>
            <a:ln w="63500" cap="flat">
              <a:noFill/>
              <a:miter lim="400000"/>
            </a:ln>
            <a:effectLst/>
          </p:spPr>
        </p:pic>
        <p:pic>
          <p:nvPicPr>
            <p:cNvPr id="399" name="Image" descr="Image"/>
            <p:cNvPicPr>
              <a:picLocks noChangeAspect="1"/>
            </p:cNvPicPr>
            <p:nvPr/>
          </p:nvPicPr>
          <p:blipFill>
            <a:blip r:embed="rId10"/>
            <a:stretch>
              <a:fillRect/>
            </a:stretch>
          </p:blipFill>
          <p:spPr>
            <a:xfrm>
              <a:off x="0" y="0"/>
              <a:ext cx="5427809" cy="5427629"/>
            </a:xfrm>
            <a:prstGeom prst="rect">
              <a:avLst/>
            </a:prstGeom>
            <a:ln w="63500" cap="flat">
              <a:noFill/>
              <a:miter lim="400000"/>
            </a:ln>
            <a:effectLst>
              <a:outerShdw blurRad="190500" dist="12700" dir="5400000" rotWithShape="0">
                <a:srgbClr val="000000">
                  <a:alpha val="33529"/>
                </a:srgbClr>
              </a:outerShdw>
            </a:effectLst>
          </p:spPr>
        </p:pic>
        <p:grpSp>
          <p:nvGrpSpPr>
            <p:cNvPr id="402" name="Group"/>
            <p:cNvGrpSpPr/>
            <p:nvPr/>
          </p:nvGrpSpPr>
          <p:grpSpPr>
            <a:xfrm>
              <a:off x="1375819" y="56944"/>
              <a:ext cx="1432322" cy="1009651"/>
              <a:chOff x="0" y="0"/>
              <a:chExt cx="1432321" cy="1009650"/>
            </a:xfrm>
          </p:grpSpPr>
          <p:sp>
            <p:nvSpPr>
              <p:cNvPr id="400" name="Cannabinoids"/>
              <p:cNvSpPr txBox="1"/>
              <p:nvPr/>
            </p:nvSpPr>
            <p:spPr>
              <a:xfrm>
                <a:off x="-1" y="692150"/>
                <a:ext cx="1432323" cy="31750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Cannabinoids</a:t>
                </a:r>
              </a:p>
            </p:txBody>
          </p:sp>
          <p:sp>
            <p:nvSpPr>
              <p:cNvPr id="401" name="1"/>
              <p:cNvSpPr txBox="1"/>
              <p:nvPr/>
            </p:nvSpPr>
            <p:spPr>
              <a:xfrm>
                <a:off x="409763"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1</a:t>
                </a:r>
              </a:p>
            </p:txBody>
          </p:sp>
        </p:grpSp>
        <p:grpSp>
          <p:nvGrpSpPr>
            <p:cNvPr id="405" name="Group"/>
            <p:cNvGrpSpPr/>
            <p:nvPr/>
          </p:nvGrpSpPr>
          <p:grpSpPr>
            <a:xfrm>
              <a:off x="3358042" y="411968"/>
              <a:ext cx="977405" cy="984192"/>
              <a:chOff x="0" y="0"/>
              <a:chExt cx="977403" cy="984191"/>
            </a:xfrm>
          </p:grpSpPr>
          <p:sp>
            <p:nvSpPr>
              <p:cNvPr id="403" name="Terpenes"/>
              <p:cNvSpPr txBox="1"/>
              <p:nvPr/>
            </p:nvSpPr>
            <p:spPr>
              <a:xfrm>
                <a:off x="-1" y="666691"/>
                <a:ext cx="977405"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Terpenes</a:t>
                </a:r>
              </a:p>
            </p:txBody>
          </p:sp>
          <p:sp>
            <p:nvSpPr>
              <p:cNvPr id="404" name="2"/>
              <p:cNvSpPr txBox="1"/>
              <p:nvPr/>
            </p:nvSpPr>
            <p:spPr>
              <a:xfrm>
                <a:off x="267673"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2</a:t>
                </a:r>
              </a:p>
            </p:txBody>
          </p:sp>
        </p:grpSp>
        <p:grpSp>
          <p:nvGrpSpPr>
            <p:cNvPr id="408" name="Group"/>
            <p:cNvGrpSpPr/>
            <p:nvPr/>
          </p:nvGrpSpPr>
          <p:grpSpPr>
            <a:xfrm>
              <a:off x="4202429" y="2001916"/>
              <a:ext cx="1161456" cy="974033"/>
              <a:chOff x="0" y="0"/>
              <a:chExt cx="1161454" cy="974031"/>
            </a:xfrm>
          </p:grpSpPr>
          <p:sp>
            <p:nvSpPr>
              <p:cNvPr id="406" name="Flavonoids"/>
              <p:cNvSpPr txBox="1"/>
              <p:nvPr/>
            </p:nvSpPr>
            <p:spPr>
              <a:xfrm>
                <a:off x="0" y="656531"/>
                <a:ext cx="1161455"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Flavonoids</a:t>
                </a:r>
              </a:p>
            </p:txBody>
          </p:sp>
          <p:sp>
            <p:nvSpPr>
              <p:cNvPr id="407" name="3"/>
              <p:cNvSpPr txBox="1"/>
              <p:nvPr/>
            </p:nvSpPr>
            <p:spPr>
              <a:xfrm>
                <a:off x="359698"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3</a:t>
                </a:r>
              </a:p>
            </p:txBody>
          </p:sp>
        </p:grpSp>
        <p:grpSp>
          <p:nvGrpSpPr>
            <p:cNvPr id="411" name="Group"/>
            <p:cNvGrpSpPr/>
            <p:nvPr/>
          </p:nvGrpSpPr>
          <p:grpSpPr>
            <a:xfrm>
              <a:off x="3624454" y="3581705"/>
              <a:ext cx="932261" cy="959880"/>
              <a:chOff x="0" y="0"/>
              <a:chExt cx="932259" cy="959879"/>
            </a:xfrm>
          </p:grpSpPr>
          <p:sp>
            <p:nvSpPr>
              <p:cNvPr id="409" name="Vitamins"/>
              <p:cNvSpPr txBox="1"/>
              <p:nvPr/>
            </p:nvSpPr>
            <p:spPr>
              <a:xfrm>
                <a:off x="0" y="642379"/>
                <a:ext cx="932260"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Vitamins</a:t>
                </a:r>
              </a:p>
            </p:txBody>
          </p:sp>
          <p:sp>
            <p:nvSpPr>
              <p:cNvPr id="410" name="4"/>
              <p:cNvSpPr txBox="1"/>
              <p:nvPr/>
            </p:nvSpPr>
            <p:spPr>
              <a:xfrm>
                <a:off x="245101"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4</a:t>
                </a:r>
              </a:p>
            </p:txBody>
          </p:sp>
        </p:grpSp>
        <p:grpSp>
          <p:nvGrpSpPr>
            <p:cNvPr id="414" name="Group"/>
            <p:cNvGrpSpPr/>
            <p:nvPr/>
          </p:nvGrpSpPr>
          <p:grpSpPr>
            <a:xfrm>
              <a:off x="1995421" y="4155745"/>
              <a:ext cx="913310" cy="992659"/>
              <a:chOff x="0" y="0"/>
              <a:chExt cx="913308" cy="992658"/>
            </a:xfrm>
          </p:grpSpPr>
          <p:sp>
            <p:nvSpPr>
              <p:cNvPr id="412" name="Minerals"/>
              <p:cNvSpPr txBox="1"/>
              <p:nvPr/>
            </p:nvSpPr>
            <p:spPr>
              <a:xfrm>
                <a:off x="-1" y="675158"/>
                <a:ext cx="913310"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Minerals</a:t>
                </a:r>
              </a:p>
            </p:txBody>
          </p:sp>
          <p:sp>
            <p:nvSpPr>
              <p:cNvPr id="413" name="5"/>
              <p:cNvSpPr txBox="1"/>
              <p:nvPr/>
            </p:nvSpPr>
            <p:spPr>
              <a:xfrm>
                <a:off x="235625"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5</a:t>
                </a:r>
              </a:p>
            </p:txBody>
          </p:sp>
        </p:grpSp>
        <p:grpSp>
          <p:nvGrpSpPr>
            <p:cNvPr id="417" name="Group"/>
            <p:cNvGrpSpPr/>
            <p:nvPr/>
          </p:nvGrpSpPr>
          <p:grpSpPr>
            <a:xfrm>
              <a:off x="292999" y="1463345"/>
              <a:ext cx="901900" cy="992717"/>
              <a:chOff x="0" y="0"/>
              <a:chExt cx="901898" cy="992716"/>
            </a:xfrm>
          </p:grpSpPr>
          <p:sp>
            <p:nvSpPr>
              <p:cNvPr id="415" name="Proteins"/>
              <p:cNvSpPr txBox="1"/>
              <p:nvPr/>
            </p:nvSpPr>
            <p:spPr>
              <a:xfrm>
                <a:off x="-1" y="675216"/>
                <a:ext cx="901900"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Proteins</a:t>
                </a:r>
              </a:p>
            </p:txBody>
          </p:sp>
          <p:sp>
            <p:nvSpPr>
              <p:cNvPr id="416" name="7"/>
              <p:cNvSpPr txBox="1"/>
              <p:nvPr/>
            </p:nvSpPr>
            <p:spPr>
              <a:xfrm>
                <a:off x="275474"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7</a:t>
                </a:r>
              </a:p>
            </p:txBody>
          </p:sp>
        </p:grpSp>
        <p:grpSp>
          <p:nvGrpSpPr>
            <p:cNvPr id="420" name="Group"/>
            <p:cNvGrpSpPr/>
            <p:nvPr/>
          </p:nvGrpSpPr>
          <p:grpSpPr>
            <a:xfrm>
              <a:off x="561631" y="3159218"/>
              <a:ext cx="890787" cy="1018117"/>
              <a:chOff x="0" y="0"/>
              <a:chExt cx="890785" cy="1018116"/>
            </a:xfrm>
          </p:grpSpPr>
          <p:sp>
            <p:nvSpPr>
              <p:cNvPr id="418" name="Omegas"/>
              <p:cNvSpPr txBox="1"/>
              <p:nvPr/>
            </p:nvSpPr>
            <p:spPr>
              <a:xfrm>
                <a:off x="0" y="700616"/>
                <a:ext cx="890786"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Omegas</a:t>
                </a:r>
              </a:p>
            </p:txBody>
          </p:sp>
          <p:sp>
            <p:nvSpPr>
              <p:cNvPr id="419" name="6"/>
              <p:cNvSpPr txBox="1"/>
              <p:nvPr/>
            </p:nvSpPr>
            <p:spPr>
              <a:xfrm>
                <a:off x="224364"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6</a:t>
                </a: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21"/>
                                        </p:tgtEl>
                                        <p:attrNameLst>
                                          <p:attrName>style.visibility</p:attrName>
                                        </p:attrNameLst>
                                      </p:cBhvr>
                                      <p:to>
                                        <p:strVal val="visible"/>
                                      </p:to>
                                    </p:set>
                                    <p:anim calcmode="lin" valueType="num">
                                      <p:cBhvr>
                                        <p:cTn id="7" dur="1000" fill="hold"/>
                                        <p:tgtEl>
                                          <p:spTgt spid="421"/>
                                        </p:tgtEl>
                                        <p:attrNameLst>
                                          <p:attrName>ppt_w</p:attrName>
                                        </p:attrNameLst>
                                      </p:cBhvr>
                                      <p:tavLst>
                                        <p:tav tm="0">
                                          <p:val>
                                            <p:fltVal val="0"/>
                                          </p:val>
                                        </p:tav>
                                        <p:tav tm="100000">
                                          <p:val>
                                            <p:strVal val="#ppt_w"/>
                                          </p:val>
                                        </p:tav>
                                      </p:tavLst>
                                    </p:anim>
                                    <p:anim calcmode="lin" valueType="num">
                                      <p:cBhvr>
                                        <p:cTn id="8" dur="1000" fill="hold"/>
                                        <p:tgtEl>
                                          <p:spTgt spid="4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389">
                                            <p:bg/>
                                          </p:spTgt>
                                        </p:tgtEl>
                                        <p:attrNameLst>
                                          <p:attrName>style.visibility</p:attrName>
                                        </p:attrNameLst>
                                      </p:cBhvr>
                                      <p:to>
                                        <p:strVal val="visible"/>
                                      </p:to>
                                    </p:set>
                                    <p:animEffect transition="in" filter="dissolve">
                                      <p:cBhvr>
                                        <p:cTn id="13" dur="1000"/>
                                        <p:tgtEl>
                                          <p:spTgt spid="389">
                                            <p:bg/>
                                          </p:spTgt>
                                        </p:tgtEl>
                                      </p:cBhvr>
                                    </p:animEffect>
                                  </p:childTnLst>
                                </p:cTn>
                              </p:par>
                              <p:par>
                                <p:cTn id="14" presetID="9" presetClass="entr" presetSubtype="0" fill="hold" grpId="2" nodeType="withEffect">
                                  <p:stCondLst>
                                    <p:cond delay="0"/>
                                  </p:stCondLst>
                                  <p:iterate>
                                    <p:tmAbs val="0"/>
                                  </p:iterate>
                                  <p:childTnLst>
                                    <p:set>
                                      <p:cBhvr>
                                        <p:cTn id="15" fill="hold"/>
                                        <p:tgtEl>
                                          <p:spTgt spid="389">
                                            <p:txEl>
                                              <p:pRg st="0" end="0"/>
                                            </p:txEl>
                                          </p:spTgt>
                                        </p:tgtEl>
                                        <p:attrNameLst>
                                          <p:attrName>style.visibility</p:attrName>
                                        </p:attrNameLst>
                                      </p:cBhvr>
                                      <p:to>
                                        <p:strVal val="visible"/>
                                      </p:to>
                                    </p:set>
                                    <p:animEffect transition="in" filter="dissolve">
                                      <p:cBhvr>
                                        <p:cTn id="16" dur="1000"/>
                                        <p:tgtEl>
                                          <p:spTgt spid="38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2" nodeType="clickEffect">
                                  <p:stCondLst>
                                    <p:cond delay="0"/>
                                  </p:stCondLst>
                                  <p:iterate>
                                    <p:tmAbs val="0"/>
                                  </p:iterate>
                                  <p:childTnLst>
                                    <p:set>
                                      <p:cBhvr>
                                        <p:cTn id="20" fill="hold"/>
                                        <p:tgtEl>
                                          <p:spTgt spid="389">
                                            <p:txEl>
                                              <p:pRg st="1" end="1"/>
                                            </p:txEl>
                                          </p:spTgt>
                                        </p:tgtEl>
                                        <p:attrNameLst>
                                          <p:attrName>style.visibility</p:attrName>
                                        </p:attrNameLst>
                                      </p:cBhvr>
                                      <p:to>
                                        <p:strVal val="visible"/>
                                      </p:to>
                                    </p:set>
                                    <p:animEffect transition="in" filter="dissolve">
                                      <p:cBhvr>
                                        <p:cTn id="21" dur="1000"/>
                                        <p:tgtEl>
                                          <p:spTgt spid="38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2" nodeType="clickEffect">
                                  <p:stCondLst>
                                    <p:cond delay="0"/>
                                  </p:stCondLst>
                                  <p:iterate>
                                    <p:tmAbs val="0"/>
                                  </p:iterate>
                                  <p:childTnLst>
                                    <p:set>
                                      <p:cBhvr>
                                        <p:cTn id="25" fill="hold"/>
                                        <p:tgtEl>
                                          <p:spTgt spid="389">
                                            <p:txEl>
                                              <p:pRg st="2" end="2"/>
                                            </p:txEl>
                                          </p:spTgt>
                                        </p:tgtEl>
                                        <p:attrNameLst>
                                          <p:attrName>style.visibility</p:attrName>
                                        </p:attrNameLst>
                                      </p:cBhvr>
                                      <p:to>
                                        <p:strVal val="visible"/>
                                      </p:to>
                                    </p:set>
                                    <p:animEffect transition="in" filter="dissolve">
                                      <p:cBhvr>
                                        <p:cTn id="26" dur="1000"/>
                                        <p:tgtEl>
                                          <p:spTgt spid="3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2" build="p" bldLvl="5" animBg="1" advAuto="0"/>
      <p:bldP spid="421"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he Solution"/>
          <p:cNvSpPr txBox="1"/>
          <p:nvPr/>
        </p:nvSpPr>
        <p:spPr>
          <a:xfrm>
            <a:off x="330679" y="1137769"/>
            <a:ext cx="4438380" cy="9282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lstStyle>
            <a:lvl1pPr algn="ctr">
              <a:spcBef>
                <a:spcPts val="2600"/>
              </a:spcBef>
              <a:defRPr sz="4800" b="1">
                <a:solidFill>
                  <a:srgbClr val="EA993E"/>
                </a:solidFill>
                <a:latin typeface="Helvetica Neue"/>
                <a:ea typeface="Helvetica Neue"/>
                <a:cs typeface="Helvetica Neue"/>
                <a:sym typeface="Helvetica Neue"/>
              </a:defRPr>
            </a:lvl1pPr>
          </a:lstStyle>
          <a:p>
            <a:r>
              <a:t>The Solution</a:t>
            </a:r>
          </a:p>
        </p:txBody>
      </p:sp>
      <p:sp>
        <p:nvSpPr>
          <p:cNvPr id="424" name="Complete approach…"/>
          <p:cNvSpPr txBox="1"/>
          <p:nvPr/>
        </p:nvSpPr>
        <p:spPr>
          <a:xfrm>
            <a:off x="584676" y="2304626"/>
            <a:ext cx="3536896" cy="21386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228599" indent="-228599">
              <a:lnSpc>
                <a:spcPct val="160000"/>
              </a:lnSpc>
              <a:buSzPct val="100000"/>
              <a:buChar char="•"/>
              <a:defRPr sz="2300">
                <a:solidFill>
                  <a:srgbClr val="666666"/>
                </a:solidFill>
              </a:defRPr>
            </a:pPr>
            <a:r>
              <a:t>Complete approach</a:t>
            </a:r>
          </a:p>
          <a:p>
            <a:pPr marL="228599" indent="-228599">
              <a:lnSpc>
                <a:spcPct val="160000"/>
              </a:lnSpc>
              <a:buSzPct val="100000"/>
              <a:buChar char="•"/>
              <a:defRPr sz="2300">
                <a:solidFill>
                  <a:srgbClr val="666666"/>
                </a:solidFill>
              </a:defRPr>
            </a:pPr>
            <a:r>
              <a:t>Nourish the ECS with 400 known compounds</a:t>
            </a:r>
          </a:p>
          <a:p>
            <a:pPr marL="228599" indent="-228599">
              <a:lnSpc>
                <a:spcPct val="160000"/>
              </a:lnSpc>
              <a:buSzPct val="100000"/>
              <a:buChar char="•"/>
              <a:defRPr sz="2300">
                <a:solidFill>
                  <a:srgbClr val="666666"/>
                </a:solidFill>
              </a:defRPr>
            </a:pPr>
            <a:r>
              <a:t>Entourage effect</a:t>
            </a:r>
          </a:p>
        </p:txBody>
      </p:sp>
      <p:pic>
        <p:nvPicPr>
          <p:cNvPr id="425" name="Wellness_BioSciences_Rx_Slide_Background-08.png" descr="Wellness_BioSciences_Rx_Slide_Background-0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 y="0"/>
            <a:ext cx="10158873" cy="7620000"/>
          </a:xfrm>
          <a:prstGeom prst="rect">
            <a:avLst/>
          </a:prstGeom>
          <a:ln w="63500">
            <a:miter lim="400000"/>
          </a:ln>
        </p:spPr>
      </p:pic>
      <p:pic>
        <p:nvPicPr>
          <p:cNvPr id="426" name="Wellness_Bio_Logo_White-16.png" descr="Wellness_Bio_Logo_White-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86" y="6437319"/>
            <a:ext cx="2977428" cy="1053029"/>
          </a:xfrm>
          <a:prstGeom prst="rect">
            <a:avLst/>
          </a:prstGeom>
          <a:ln w="63500">
            <a:miter lim="400000"/>
          </a:ln>
        </p:spPr>
      </p:pic>
      <p:grpSp>
        <p:nvGrpSpPr>
          <p:cNvPr id="456" name="Group"/>
          <p:cNvGrpSpPr/>
          <p:nvPr/>
        </p:nvGrpSpPr>
        <p:grpSpPr>
          <a:xfrm>
            <a:off x="4428742" y="660152"/>
            <a:ext cx="5427809" cy="5427629"/>
            <a:chOff x="0" y="0"/>
            <a:chExt cx="5427808" cy="5427628"/>
          </a:xfrm>
        </p:grpSpPr>
        <p:grpSp>
          <p:nvGrpSpPr>
            <p:cNvPr id="429" name="Group"/>
            <p:cNvGrpSpPr/>
            <p:nvPr/>
          </p:nvGrpSpPr>
          <p:grpSpPr>
            <a:xfrm>
              <a:off x="2206919" y="1500987"/>
              <a:ext cx="1975892" cy="1975891"/>
              <a:chOff x="0" y="0"/>
              <a:chExt cx="1975890" cy="1975890"/>
            </a:xfrm>
          </p:grpSpPr>
          <p:pic>
            <p:nvPicPr>
              <p:cNvPr id="427" name="WBRx_Product_Cut-Out_Sleep.png" descr="WBRx_Product_Cut-Out_Slee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975891" cy="1975891"/>
              </a:xfrm>
              <a:prstGeom prst="rect">
                <a:avLst/>
              </a:prstGeom>
              <a:ln w="63500" cap="flat">
                <a:noFill/>
                <a:miter lim="400000"/>
              </a:ln>
              <a:effectLst/>
            </p:spPr>
          </p:pic>
          <p:pic>
            <p:nvPicPr>
              <p:cNvPr id="428" name="WBRx_Sleep_brownBottle.png" descr="WBRx_Sleep_brownBott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651" y="113151"/>
                <a:ext cx="1698789" cy="1698789"/>
              </a:xfrm>
              <a:prstGeom prst="rect">
                <a:avLst/>
              </a:prstGeom>
              <a:ln w="63500" cap="flat">
                <a:noFill/>
                <a:miter lim="400000"/>
              </a:ln>
              <a:effectLst/>
            </p:spPr>
          </p:pic>
        </p:grpSp>
        <p:pic>
          <p:nvPicPr>
            <p:cNvPr id="430" name="WBRx_Product_Cut-Out_Gels.png" descr="WBRx_Product_Cut-Out_Gel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2316" y="1723609"/>
              <a:ext cx="1975892" cy="1975891"/>
            </a:xfrm>
            <a:prstGeom prst="rect">
              <a:avLst/>
            </a:prstGeom>
            <a:ln w="63500" cap="flat">
              <a:noFill/>
              <a:miter lim="400000"/>
            </a:ln>
            <a:effectLst/>
          </p:spPr>
        </p:pic>
        <p:pic>
          <p:nvPicPr>
            <p:cNvPr id="431" name="WBRx_Product_Cut-Out_Energy.png" descr="WBRx_Product_Cut-Out_Energy.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60427" y="1203462"/>
              <a:ext cx="1975892" cy="1975892"/>
            </a:xfrm>
            <a:prstGeom prst="rect">
              <a:avLst/>
            </a:prstGeom>
            <a:ln w="63500" cap="flat">
              <a:noFill/>
              <a:miter lim="400000"/>
            </a:ln>
            <a:effectLst/>
          </p:spPr>
        </p:pic>
        <p:pic>
          <p:nvPicPr>
            <p:cNvPr id="432" name="WBRx_Product_Cut-Out_Metered.png" descr="WBRx_Product_Cut-Out_Metered.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10761" y="2396104"/>
              <a:ext cx="1325166" cy="1325167"/>
            </a:xfrm>
            <a:prstGeom prst="rect">
              <a:avLst/>
            </a:prstGeom>
            <a:ln w="63500" cap="flat">
              <a:noFill/>
              <a:miter lim="400000"/>
            </a:ln>
            <a:effectLst/>
          </p:spPr>
        </p:pic>
        <p:pic>
          <p:nvPicPr>
            <p:cNvPr id="433" name="WBRx_Product_Cut-Out_Balm.png" descr="WBRx_Product_Cut-Out_Bal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27982" y="2181730"/>
              <a:ext cx="2263281" cy="2263281"/>
            </a:xfrm>
            <a:prstGeom prst="rect">
              <a:avLst/>
            </a:prstGeom>
            <a:ln w="63500" cap="flat">
              <a:noFill/>
              <a:miter lim="400000"/>
            </a:ln>
            <a:effectLst/>
          </p:spPr>
        </p:pic>
        <p:pic>
          <p:nvPicPr>
            <p:cNvPr id="434" name="Image" descr="Image"/>
            <p:cNvPicPr>
              <a:picLocks noChangeAspect="1"/>
            </p:cNvPicPr>
            <p:nvPr/>
          </p:nvPicPr>
          <p:blipFill>
            <a:blip r:embed="rId10"/>
            <a:stretch>
              <a:fillRect/>
            </a:stretch>
          </p:blipFill>
          <p:spPr>
            <a:xfrm>
              <a:off x="0" y="0"/>
              <a:ext cx="5427809" cy="5427629"/>
            </a:xfrm>
            <a:prstGeom prst="rect">
              <a:avLst/>
            </a:prstGeom>
            <a:ln w="63500" cap="flat">
              <a:noFill/>
              <a:miter lim="400000"/>
            </a:ln>
            <a:effectLst>
              <a:outerShdw blurRad="190500" dist="12700" dir="5400000" rotWithShape="0">
                <a:srgbClr val="000000">
                  <a:alpha val="33529"/>
                </a:srgbClr>
              </a:outerShdw>
            </a:effectLst>
          </p:spPr>
        </p:pic>
        <p:grpSp>
          <p:nvGrpSpPr>
            <p:cNvPr id="437" name="Group"/>
            <p:cNvGrpSpPr/>
            <p:nvPr/>
          </p:nvGrpSpPr>
          <p:grpSpPr>
            <a:xfrm>
              <a:off x="1375819" y="56944"/>
              <a:ext cx="1432322" cy="1009651"/>
              <a:chOff x="0" y="0"/>
              <a:chExt cx="1432321" cy="1009650"/>
            </a:xfrm>
          </p:grpSpPr>
          <p:sp>
            <p:nvSpPr>
              <p:cNvPr id="435" name="Cannabinoids"/>
              <p:cNvSpPr txBox="1"/>
              <p:nvPr/>
            </p:nvSpPr>
            <p:spPr>
              <a:xfrm>
                <a:off x="-1" y="692150"/>
                <a:ext cx="1432323" cy="31750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Cannabinoids</a:t>
                </a:r>
              </a:p>
            </p:txBody>
          </p:sp>
          <p:sp>
            <p:nvSpPr>
              <p:cNvPr id="436" name="1"/>
              <p:cNvSpPr txBox="1"/>
              <p:nvPr/>
            </p:nvSpPr>
            <p:spPr>
              <a:xfrm>
                <a:off x="409763"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1</a:t>
                </a:r>
              </a:p>
            </p:txBody>
          </p:sp>
        </p:grpSp>
        <p:grpSp>
          <p:nvGrpSpPr>
            <p:cNvPr id="440" name="Group"/>
            <p:cNvGrpSpPr/>
            <p:nvPr/>
          </p:nvGrpSpPr>
          <p:grpSpPr>
            <a:xfrm>
              <a:off x="3358042" y="411968"/>
              <a:ext cx="977405" cy="984192"/>
              <a:chOff x="0" y="0"/>
              <a:chExt cx="977403" cy="984191"/>
            </a:xfrm>
          </p:grpSpPr>
          <p:sp>
            <p:nvSpPr>
              <p:cNvPr id="438" name="Terpenes"/>
              <p:cNvSpPr txBox="1"/>
              <p:nvPr/>
            </p:nvSpPr>
            <p:spPr>
              <a:xfrm>
                <a:off x="-1" y="666691"/>
                <a:ext cx="977405"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Terpenes</a:t>
                </a:r>
              </a:p>
            </p:txBody>
          </p:sp>
          <p:sp>
            <p:nvSpPr>
              <p:cNvPr id="439" name="2"/>
              <p:cNvSpPr txBox="1"/>
              <p:nvPr/>
            </p:nvSpPr>
            <p:spPr>
              <a:xfrm>
                <a:off x="267673"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2</a:t>
                </a:r>
              </a:p>
            </p:txBody>
          </p:sp>
        </p:grpSp>
        <p:grpSp>
          <p:nvGrpSpPr>
            <p:cNvPr id="443" name="Group"/>
            <p:cNvGrpSpPr/>
            <p:nvPr/>
          </p:nvGrpSpPr>
          <p:grpSpPr>
            <a:xfrm>
              <a:off x="4202429" y="2001916"/>
              <a:ext cx="1161456" cy="974033"/>
              <a:chOff x="0" y="0"/>
              <a:chExt cx="1161454" cy="974031"/>
            </a:xfrm>
          </p:grpSpPr>
          <p:sp>
            <p:nvSpPr>
              <p:cNvPr id="441" name="Flavonoids"/>
              <p:cNvSpPr txBox="1"/>
              <p:nvPr/>
            </p:nvSpPr>
            <p:spPr>
              <a:xfrm>
                <a:off x="0" y="656531"/>
                <a:ext cx="1161455"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Flavonoids</a:t>
                </a:r>
              </a:p>
            </p:txBody>
          </p:sp>
          <p:sp>
            <p:nvSpPr>
              <p:cNvPr id="442" name="3"/>
              <p:cNvSpPr txBox="1"/>
              <p:nvPr/>
            </p:nvSpPr>
            <p:spPr>
              <a:xfrm>
                <a:off x="359698"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3</a:t>
                </a:r>
              </a:p>
            </p:txBody>
          </p:sp>
        </p:grpSp>
        <p:grpSp>
          <p:nvGrpSpPr>
            <p:cNvPr id="446" name="Group"/>
            <p:cNvGrpSpPr/>
            <p:nvPr/>
          </p:nvGrpSpPr>
          <p:grpSpPr>
            <a:xfrm>
              <a:off x="3624454" y="3581705"/>
              <a:ext cx="932261" cy="959880"/>
              <a:chOff x="0" y="0"/>
              <a:chExt cx="932259" cy="959879"/>
            </a:xfrm>
          </p:grpSpPr>
          <p:sp>
            <p:nvSpPr>
              <p:cNvPr id="444" name="Vitamins"/>
              <p:cNvSpPr txBox="1"/>
              <p:nvPr/>
            </p:nvSpPr>
            <p:spPr>
              <a:xfrm>
                <a:off x="0" y="642379"/>
                <a:ext cx="932260"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Vitamins</a:t>
                </a:r>
              </a:p>
            </p:txBody>
          </p:sp>
          <p:sp>
            <p:nvSpPr>
              <p:cNvPr id="445" name="4"/>
              <p:cNvSpPr txBox="1"/>
              <p:nvPr/>
            </p:nvSpPr>
            <p:spPr>
              <a:xfrm>
                <a:off x="245101"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4</a:t>
                </a:r>
              </a:p>
            </p:txBody>
          </p:sp>
        </p:grpSp>
        <p:grpSp>
          <p:nvGrpSpPr>
            <p:cNvPr id="449" name="Group"/>
            <p:cNvGrpSpPr/>
            <p:nvPr/>
          </p:nvGrpSpPr>
          <p:grpSpPr>
            <a:xfrm>
              <a:off x="1995421" y="4155745"/>
              <a:ext cx="913310" cy="992659"/>
              <a:chOff x="0" y="0"/>
              <a:chExt cx="913308" cy="992658"/>
            </a:xfrm>
          </p:grpSpPr>
          <p:sp>
            <p:nvSpPr>
              <p:cNvPr id="447" name="Minerals"/>
              <p:cNvSpPr txBox="1"/>
              <p:nvPr/>
            </p:nvSpPr>
            <p:spPr>
              <a:xfrm>
                <a:off x="-1" y="675158"/>
                <a:ext cx="913310"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Minerals</a:t>
                </a:r>
              </a:p>
            </p:txBody>
          </p:sp>
          <p:sp>
            <p:nvSpPr>
              <p:cNvPr id="448" name="5"/>
              <p:cNvSpPr txBox="1"/>
              <p:nvPr/>
            </p:nvSpPr>
            <p:spPr>
              <a:xfrm>
                <a:off x="235625"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5</a:t>
                </a:r>
              </a:p>
            </p:txBody>
          </p:sp>
        </p:grpSp>
        <p:grpSp>
          <p:nvGrpSpPr>
            <p:cNvPr id="452" name="Group"/>
            <p:cNvGrpSpPr/>
            <p:nvPr/>
          </p:nvGrpSpPr>
          <p:grpSpPr>
            <a:xfrm>
              <a:off x="292999" y="1463345"/>
              <a:ext cx="901900" cy="992717"/>
              <a:chOff x="0" y="0"/>
              <a:chExt cx="901898" cy="992716"/>
            </a:xfrm>
          </p:grpSpPr>
          <p:sp>
            <p:nvSpPr>
              <p:cNvPr id="450" name="Proteins"/>
              <p:cNvSpPr txBox="1"/>
              <p:nvPr/>
            </p:nvSpPr>
            <p:spPr>
              <a:xfrm>
                <a:off x="-1" y="675216"/>
                <a:ext cx="901900"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Proteins</a:t>
                </a:r>
              </a:p>
            </p:txBody>
          </p:sp>
          <p:sp>
            <p:nvSpPr>
              <p:cNvPr id="451" name="7"/>
              <p:cNvSpPr txBox="1"/>
              <p:nvPr/>
            </p:nvSpPr>
            <p:spPr>
              <a:xfrm>
                <a:off x="275474"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7</a:t>
                </a:r>
              </a:p>
            </p:txBody>
          </p:sp>
        </p:grpSp>
        <p:grpSp>
          <p:nvGrpSpPr>
            <p:cNvPr id="455" name="Group"/>
            <p:cNvGrpSpPr/>
            <p:nvPr/>
          </p:nvGrpSpPr>
          <p:grpSpPr>
            <a:xfrm>
              <a:off x="561631" y="3159218"/>
              <a:ext cx="890787" cy="1018117"/>
              <a:chOff x="0" y="0"/>
              <a:chExt cx="890785" cy="1018116"/>
            </a:xfrm>
          </p:grpSpPr>
          <p:sp>
            <p:nvSpPr>
              <p:cNvPr id="453" name="Omegas"/>
              <p:cNvSpPr txBox="1"/>
              <p:nvPr/>
            </p:nvSpPr>
            <p:spPr>
              <a:xfrm>
                <a:off x="0" y="700616"/>
                <a:ext cx="890786" cy="3175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ctr">
                  <a:defRPr sz="1600" b="1">
                    <a:solidFill>
                      <a:srgbClr val="FFFFFF"/>
                    </a:solidFill>
                  </a:defRPr>
                </a:lvl1pPr>
              </a:lstStyle>
              <a:p>
                <a:r>
                  <a:t>Omegas</a:t>
                </a:r>
              </a:p>
            </p:txBody>
          </p:sp>
          <p:sp>
            <p:nvSpPr>
              <p:cNvPr id="454" name="6"/>
              <p:cNvSpPr txBox="1"/>
              <p:nvPr/>
            </p:nvSpPr>
            <p:spPr>
              <a:xfrm>
                <a:off x="224364" y="-1"/>
                <a:ext cx="442058" cy="83820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5000" b="1">
                    <a:solidFill>
                      <a:srgbClr val="FFFFFF"/>
                    </a:solidFill>
                  </a:defRPr>
                </a:lvl1pPr>
              </a:lstStyle>
              <a:p>
                <a:r>
                  <a:t>6</a:t>
                </a: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ppt_w</p:attrName>
                                        </p:attrNameLst>
                                      </p:cBhvr>
                                      <p:tavLst>
                                        <p:tav tm="0">
                                          <p:val>
                                            <p:fltVal val="0"/>
                                          </p:val>
                                        </p:tav>
                                        <p:tav tm="100000">
                                          <p:val>
                                            <p:strVal val="#ppt_w"/>
                                          </p:val>
                                        </p:tav>
                                      </p:tavLst>
                                    </p:anim>
                                    <p:anim calcmode="lin" valueType="num">
                                      <p:cBhvr>
                                        <p:cTn id="8" dur="1000" fill="hold"/>
                                        <p:tgtEl>
                                          <p:spTgt spid="45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424">
                                            <p:bg/>
                                          </p:spTgt>
                                        </p:tgtEl>
                                        <p:attrNameLst>
                                          <p:attrName>style.visibility</p:attrName>
                                        </p:attrNameLst>
                                      </p:cBhvr>
                                      <p:to>
                                        <p:strVal val="visible"/>
                                      </p:to>
                                    </p:set>
                                    <p:animEffect transition="in" filter="dissolve">
                                      <p:cBhvr>
                                        <p:cTn id="13" dur="1000"/>
                                        <p:tgtEl>
                                          <p:spTgt spid="424">
                                            <p:bg/>
                                          </p:spTgt>
                                        </p:tgtEl>
                                      </p:cBhvr>
                                    </p:animEffect>
                                  </p:childTnLst>
                                </p:cTn>
                              </p:par>
                              <p:par>
                                <p:cTn id="14" presetID="9" presetClass="entr" presetSubtype="0" fill="hold" grpId="2" nodeType="withEffect">
                                  <p:stCondLst>
                                    <p:cond delay="0"/>
                                  </p:stCondLst>
                                  <p:iterate>
                                    <p:tmAbs val="0"/>
                                  </p:iterate>
                                  <p:childTnLst>
                                    <p:set>
                                      <p:cBhvr>
                                        <p:cTn id="15" fill="hold"/>
                                        <p:tgtEl>
                                          <p:spTgt spid="424">
                                            <p:txEl>
                                              <p:pRg st="0" end="0"/>
                                            </p:txEl>
                                          </p:spTgt>
                                        </p:tgtEl>
                                        <p:attrNameLst>
                                          <p:attrName>style.visibility</p:attrName>
                                        </p:attrNameLst>
                                      </p:cBhvr>
                                      <p:to>
                                        <p:strVal val="visible"/>
                                      </p:to>
                                    </p:set>
                                    <p:animEffect transition="in" filter="dissolve">
                                      <p:cBhvr>
                                        <p:cTn id="16" dur="1000"/>
                                        <p:tgtEl>
                                          <p:spTgt spid="42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2" nodeType="clickEffect">
                                  <p:stCondLst>
                                    <p:cond delay="0"/>
                                  </p:stCondLst>
                                  <p:iterate>
                                    <p:tmAbs val="0"/>
                                  </p:iterate>
                                  <p:childTnLst>
                                    <p:set>
                                      <p:cBhvr>
                                        <p:cTn id="20" fill="hold"/>
                                        <p:tgtEl>
                                          <p:spTgt spid="424">
                                            <p:txEl>
                                              <p:pRg st="1" end="1"/>
                                            </p:txEl>
                                          </p:spTgt>
                                        </p:tgtEl>
                                        <p:attrNameLst>
                                          <p:attrName>style.visibility</p:attrName>
                                        </p:attrNameLst>
                                      </p:cBhvr>
                                      <p:to>
                                        <p:strVal val="visible"/>
                                      </p:to>
                                    </p:set>
                                    <p:animEffect transition="in" filter="dissolve">
                                      <p:cBhvr>
                                        <p:cTn id="21" dur="1000"/>
                                        <p:tgtEl>
                                          <p:spTgt spid="42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2" nodeType="clickEffect">
                                  <p:stCondLst>
                                    <p:cond delay="0"/>
                                  </p:stCondLst>
                                  <p:iterate>
                                    <p:tmAbs val="0"/>
                                  </p:iterate>
                                  <p:childTnLst>
                                    <p:set>
                                      <p:cBhvr>
                                        <p:cTn id="25" fill="hold"/>
                                        <p:tgtEl>
                                          <p:spTgt spid="424">
                                            <p:txEl>
                                              <p:pRg st="2" end="2"/>
                                            </p:txEl>
                                          </p:spTgt>
                                        </p:tgtEl>
                                        <p:attrNameLst>
                                          <p:attrName>style.visibility</p:attrName>
                                        </p:attrNameLst>
                                      </p:cBhvr>
                                      <p:to>
                                        <p:strVal val="visible"/>
                                      </p:to>
                                    </p:set>
                                    <p:animEffect transition="in" filter="dissolve">
                                      <p:cBhvr>
                                        <p:cTn id="26" dur="1000"/>
                                        <p:tgtEl>
                                          <p:spTgt spid="4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2" build="p" bldLvl="5" animBg="1" advAuto="0"/>
      <p:bldP spid="456"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Helvetica Neue Light"/>
        <a:ea typeface="Helvetica Neue Light"/>
        <a:cs typeface="Helvetica Neue Light"/>
      </a:majorFont>
      <a:minorFont>
        <a:latin typeface="Optima"/>
        <a:ea typeface="Optima"/>
        <a:cs typeface="Optima"/>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r="16200000" rotWithShape="0">
              <a:srgbClr val="000000">
                <a:alpha val="50000"/>
              </a:srgbClr>
            </a:outerShdw>
          </a:effectLst>
        </a:effectStyle>
        <a:effectStyle>
          <a:effectLst>
            <a:outerShdw blurRad="38100" dir="16200000" rotWithShape="0">
              <a:srgbClr val="000000">
                <a:alpha val="50000"/>
              </a:srgbClr>
            </a:outerShdw>
          </a:effectLst>
        </a:effectStyle>
        <a:effectStyle>
          <a:effectLst>
            <a:outerShdw blurRad="381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38100" dir="162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3556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Helvetica Neue Light"/>
        <a:ea typeface="Helvetica Neue Light"/>
        <a:cs typeface="Helvetica Neue Light"/>
      </a:majorFont>
      <a:minorFont>
        <a:latin typeface="Optima"/>
        <a:ea typeface="Optima"/>
        <a:cs typeface="Optima"/>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r="16200000" rotWithShape="0">
              <a:srgbClr val="000000">
                <a:alpha val="50000"/>
              </a:srgbClr>
            </a:outerShdw>
          </a:effectLst>
        </a:effectStyle>
        <a:effectStyle>
          <a:effectLst>
            <a:outerShdw blurRad="38100" dir="16200000" rotWithShape="0">
              <a:srgbClr val="000000">
                <a:alpha val="50000"/>
              </a:srgbClr>
            </a:outerShdw>
          </a:effectLst>
        </a:effectStyle>
        <a:effectStyle>
          <a:effectLst>
            <a:outerShdw blurRad="381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38100" dir="162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3556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2882</Words>
  <Application>Microsoft Macintosh PowerPoint</Application>
  <PresentationFormat>Custom</PresentationFormat>
  <Paragraphs>826</Paragraphs>
  <Slides>43</Slides>
  <Notes>0</Notes>
  <HiddenSlides>11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vt:i4>
      </vt:variant>
    </vt:vector>
  </HeadingPairs>
  <TitlesOfParts>
    <vt:vector size="60" baseType="lpstr">
      <vt:lpstr>Arial</vt:lpstr>
      <vt:lpstr>Calibri Light</vt:lpstr>
      <vt:lpstr>Chalkboard</vt:lpstr>
      <vt:lpstr>Copperplate</vt:lpstr>
      <vt:lpstr>Gill Sans</vt:lpstr>
      <vt:lpstr>Gill Sans SemiBold</vt:lpstr>
      <vt:lpstr>Helvetica</vt:lpstr>
      <vt:lpstr>Helvetica Light</vt:lpstr>
      <vt:lpstr>Helvetica Neue</vt:lpstr>
      <vt:lpstr>Helvetica Neue Light</vt:lpstr>
      <vt:lpstr>Helvetica Neue Medium</vt:lpstr>
      <vt:lpstr>Lucida Grande</vt:lpstr>
      <vt:lpstr>Optima</vt:lpstr>
      <vt:lpstr>Palatino</vt:lpstr>
      <vt:lpstr>Times New Roman</vt:lpstr>
      <vt:lpstr>Trebuchet MS</vt:lpstr>
      <vt:lpstr>Chalkboard</vt:lpstr>
      <vt:lpstr>PowerPoint Presentation</vt:lpstr>
      <vt:lpstr>As a proven entrepreneur, thought-leader, and business owner for over 30 years, Barry Cocheu is a seasoned veteran of the Network Marketing Industry. After developing and shepherding numerous organizations to well over $930 million in sales, Barry’s expertise in managing and leading organizations, as well as defining culture and brand development, is a well-established catalyst for success. As CEO &amp; Co-Founder of Wellness BioSciences Rx, Barry is excited to focus his years of experience and talent on this quickly developing new industry.</vt:lpstr>
      <vt:lpstr>As a successful entrepreneur, combat veteran, and business owner for more than 15 years, Sean Baker has seen it all. With professional experience that ranges from overseeing a multi-million dollar division of a Fortune 200 company, building a network marketing organization that sold in excess of $11 million dollars, and founding a Congressionally-recognized Alzheimer’s care company, Sean is an expert at inspiring individuals and developing, cultivating, and leading sales organizations. As the President &amp; Co-Founder of Wellness BioSciences Rx, Sean brings a tremendous boost in passion, capability, and limitless potential to the health and wellness industry.</vt:lpstr>
      <vt:lpstr>Dr. Nikesh Jasani is a practicing board certified Medical Oncologist. He was born and raised in Houston, TX, and graduated from Houston Baptist University in 1998.  Dr. Jasani graduated from St. George's School of Medicine in 2003 and completed his residency and fellowship at the University of Florida in Jacksonville, FL, then settled in Houston, TX, in 2008. He has a large general oncology practice and is passionate about delivering high-quality cancer care in the community for his patients.  He believes that compassionate and empathetic care are essential throughout the cancer patient’s journey and takes great privilege in helping patients deal with life threatening diseases. He is currently practicing in the Houston area.</vt:lpstr>
      <vt:lpstr>Dr. Nimesh Patel is an Internal Medicine physician currently practicing with Montgomery Physician Associates in Montgomery County, Texas. Prior to his current practice, Dr. Patel served as a physician and board member of the board of managers for the Sadler Clinic in Conroe, Texas.   After practicing for two years as a hospitalist physician in Cincinnati before returning in 2006 to his home city of Houston, Dr. Patel began his Internal Medicine practice as a way to give back to the community where he was raised. Graduating cum laude from Houston Baptist University and the Ross University School of Medicine, Dr. Patel has a passion for post-acute elderly care and his practice is dedicated to caring for the elderly in the community. Dr. Patel believes that physician participation in healthcare entities has a direct and substantial impact on the quality of care and is proud to add his considerable professional insight, expertise, and physician’s perspective to the mission of Wellness BioSciences Rx.</vt:lpstr>
      <vt:lpstr>PowerPoint Presentation</vt:lpstr>
      <vt:lpstr>PowerPoint Presentation</vt:lpstr>
      <vt:lpstr>PowerPoint Presentation</vt:lpstr>
      <vt:lpstr>PowerPoint Presentation</vt:lpstr>
      <vt:lpstr>PowerPoint Presentation</vt:lpstr>
      <vt:lpstr>Endocannabinoids (Brain Derived)</vt:lpstr>
      <vt:lpstr>CB1 is found mostly in the brain</vt:lpstr>
      <vt:lpstr>Basal Ganglia1 Movement</vt:lpstr>
      <vt:lpstr>PowerPoint Presentation</vt:lpstr>
      <vt:lpstr>This is a product which data shows is safe and has real beneficial physiologic effects in the body. We do not have data or evidence-based data that CBD or THC cure or treat diseases- cancer, inflammatory bowel, depression etc. There are a host of ailments in which CBD offers substantial improvement with minimal side effects:</vt:lpstr>
      <vt:lpstr>PowerPoint Presentation</vt:lpstr>
      <vt:lpstr>PowerPoint Presentation</vt:lpstr>
      <vt:lpstr>You don’t have to look very far to discover that the state of our healthcare system is struggling and dysfunctional right now.  You’ve probably experienced a measure of it yourself—what you may not know though, is how many medical professionals are equally frustrated and discontent with the “state of care” in our country.</vt:lpstr>
      <vt:lpstr>Forced by insurance companies to expedite appointments, maximize billings, and marginalize patients with unconventional needs, many healthcare providers are expressing a strong feeling of disconnect between what they do every day, and the ideal of “helping and healing” what originally drew them to their profession. This disconnect is further aggravated by pressure from pharmaceutical companies to “diagnose towards” new and profitable drugs, limiting or even preventing them from offering more diverse, personalized solutions that veer outside of conventional pharmaceutical options.</vt:lpstr>
      <vt:lpstr>PowerPoint Presentation</vt:lpstr>
      <vt:lpstr>PowerPoint Presentation</vt:lpstr>
      <vt:lpstr>PowerPoint Presentation</vt:lpstr>
      <vt:lpstr>PowerPoint Presentation</vt:lpstr>
      <vt:lpstr>Incorporates Wellness Into Your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Wellness Practice Retail Revenue Stream</vt:lpstr>
      <vt:lpstr>The Wellness Practice Residual Revenue on Healthcare Networks Developed</vt:lpstr>
      <vt:lpstr>PowerPoint Presentation</vt:lpstr>
      <vt:lpstr>Inventory Description WBRx Energy WBRx Sleep WBRx Balance Softgels WBRx Relief Balm WBRx Product Guide Metered+ WBRx MDI - 5.0</vt:lpstr>
      <vt:lpstr>Inventory Description WBRx Energy WBRx Sleep WBRx Balance Softgels WBRx Relief Balm WBRx Product Guide Metered+ WBRx MDI - 5.0</vt:lpstr>
      <vt:lpstr>Inventory Description WBRx Energy WBRx Sleep WBRx Balance Softgels WBRx Relief Balm WBRx Product Guide Metered+ WBRx MDI - 5.0</vt:lpstr>
      <vt:lpstr>Inventory Description WBRx Energy WBRx Sleep WBRx Balance Softgels WBRx Relief Balm WBRx Product Guide Metered+ WBRx MDI - 5.0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Nahum Galdamez</cp:lastModifiedBy>
  <cp:revision>1</cp:revision>
  <dcterms:modified xsi:type="dcterms:W3CDTF">2021-09-16T19:42:28Z</dcterms:modified>
</cp:coreProperties>
</file>